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3" r:id="rId6"/>
    <p:sldMasterId id="2147483689" r:id="rId7"/>
    <p:sldMasterId id="2147483699" r:id="rId8"/>
  </p:sldMasterIdLst>
  <p:notesMasterIdLst>
    <p:notesMasterId r:id="rId134"/>
  </p:notesMasterIdLst>
  <p:sldIdLst>
    <p:sldId id="257" r:id="rId9"/>
    <p:sldId id="508" r:id="rId10"/>
    <p:sldId id="506" r:id="rId11"/>
    <p:sldId id="648" r:id="rId12"/>
    <p:sldId id="507" r:id="rId13"/>
    <p:sldId id="542" r:id="rId14"/>
    <p:sldId id="551" r:id="rId15"/>
    <p:sldId id="552" r:id="rId16"/>
    <p:sldId id="553" r:id="rId17"/>
    <p:sldId id="548" r:id="rId18"/>
    <p:sldId id="549" r:id="rId19"/>
    <p:sldId id="550" r:id="rId20"/>
    <p:sldId id="511" r:id="rId21"/>
    <p:sldId id="535" r:id="rId22"/>
    <p:sldId id="554" r:id="rId23"/>
    <p:sldId id="555" r:id="rId24"/>
    <p:sldId id="556" r:id="rId25"/>
    <p:sldId id="557" r:id="rId26"/>
    <p:sldId id="558" r:id="rId27"/>
    <p:sldId id="559" r:id="rId28"/>
    <p:sldId id="513" r:id="rId29"/>
    <p:sldId id="514" r:id="rId30"/>
    <p:sldId id="560" r:id="rId31"/>
    <p:sldId id="561" r:id="rId32"/>
    <p:sldId id="562" r:id="rId33"/>
    <p:sldId id="563" r:id="rId34"/>
    <p:sldId id="564" r:id="rId35"/>
    <p:sldId id="565" r:id="rId36"/>
    <p:sldId id="566" r:id="rId37"/>
    <p:sldId id="567" r:id="rId38"/>
    <p:sldId id="568" r:id="rId39"/>
    <p:sldId id="515" r:id="rId40"/>
    <p:sldId id="536" r:id="rId41"/>
    <p:sldId id="569" r:id="rId42"/>
    <p:sldId id="570" r:id="rId43"/>
    <p:sldId id="571" r:id="rId44"/>
    <p:sldId id="572" r:id="rId45"/>
    <p:sldId id="573" r:id="rId46"/>
    <p:sldId id="574" r:id="rId47"/>
    <p:sldId id="575" r:id="rId48"/>
    <p:sldId id="576" r:id="rId49"/>
    <p:sldId id="577" r:id="rId50"/>
    <p:sldId id="578" r:id="rId51"/>
    <p:sldId id="517" r:id="rId52"/>
    <p:sldId id="537" r:id="rId53"/>
    <p:sldId id="579" r:id="rId54"/>
    <p:sldId id="580" r:id="rId55"/>
    <p:sldId id="581" r:id="rId56"/>
    <p:sldId id="582" r:id="rId57"/>
    <p:sldId id="583" r:id="rId58"/>
    <p:sldId id="584" r:id="rId59"/>
    <p:sldId id="585" r:id="rId60"/>
    <p:sldId id="586" r:id="rId61"/>
    <p:sldId id="519" r:id="rId62"/>
    <p:sldId id="538" r:id="rId63"/>
    <p:sldId id="587" r:id="rId64"/>
    <p:sldId id="588" r:id="rId65"/>
    <p:sldId id="589" r:id="rId66"/>
    <p:sldId id="635" r:id="rId67"/>
    <p:sldId id="521" r:id="rId68"/>
    <p:sldId id="539" r:id="rId69"/>
    <p:sldId id="590" r:id="rId70"/>
    <p:sldId id="591" r:id="rId71"/>
    <p:sldId id="592" r:id="rId72"/>
    <p:sldId id="593" r:id="rId73"/>
    <p:sldId id="594" r:id="rId74"/>
    <p:sldId id="595" r:id="rId75"/>
    <p:sldId id="596" r:id="rId76"/>
    <p:sldId id="597" r:id="rId77"/>
    <p:sldId id="598" r:id="rId78"/>
    <p:sldId id="599" r:id="rId79"/>
    <p:sldId id="600" r:id="rId80"/>
    <p:sldId id="601" r:id="rId81"/>
    <p:sldId id="602" r:id="rId82"/>
    <p:sldId id="603" r:id="rId83"/>
    <p:sldId id="604" r:id="rId84"/>
    <p:sldId id="605" r:id="rId85"/>
    <p:sldId id="606" r:id="rId86"/>
    <p:sldId id="640" r:id="rId87"/>
    <p:sldId id="641" r:id="rId88"/>
    <p:sldId id="523" r:id="rId89"/>
    <p:sldId id="540" r:id="rId90"/>
    <p:sldId id="607" r:id="rId91"/>
    <p:sldId id="608" r:id="rId92"/>
    <p:sldId id="609" r:id="rId93"/>
    <p:sldId id="610" r:id="rId94"/>
    <p:sldId id="611" r:id="rId95"/>
    <p:sldId id="612" r:id="rId96"/>
    <p:sldId id="613" r:id="rId97"/>
    <p:sldId id="614" r:id="rId98"/>
    <p:sldId id="615" r:id="rId99"/>
    <p:sldId id="616" r:id="rId100"/>
    <p:sldId id="525" r:id="rId101"/>
    <p:sldId id="543" r:id="rId102"/>
    <p:sldId id="617" r:id="rId103"/>
    <p:sldId id="618" r:id="rId104"/>
    <p:sldId id="619" r:id="rId105"/>
    <p:sldId id="620" r:id="rId106"/>
    <p:sldId id="621" r:id="rId107"/>
    <p:sldId id="645" r:id="rId108"/>
    <p:sldId id="646" r:id="rId109"/>
    <p:sldId id="527" r:id="rId110"/>
    <p:sldId id="544" r:id="rId111"/>
    <p:sldId id="622" r:id="rId112"/>
    <p:sldId id="623" r:id="rId113"/>
    <p:sldId id="624" r:id="rId114"/>
    <p:sldId id="643" r:id="rId115"/>
    <p:sldId id="529" r:id="rId116"/>
    <p:sldId id="545" r:id="rId117"/>
    <p:sldId id="625" r:id="rId118"/>
    <p:sldId id="626" r:id="rId119"/>
    <p:sldId id="627" r:id="rId120"/>
    <p:sldId id="628" r:id="rId121"/>
    <p:sldId id="629" r:id="rId122"/>
    <p:sldId id="630" r:id="rId123"/>
    <p:sldId id="531" r:id="rId124"/>
    <p:sldId id="546" r:id="rId125"/>
    <p:sldId id="631" r:id="rId126"/>
    <p:sldId id="632" r:id="rId127"/>
    <p:sldId id="633" r:id="rId128"/>
    <p:sldId id="533" r:id="rId129"/>
    <p:sldId id="547" r:id="rId130"/>
    <p:sldId id="634" r:id="rId131"/>
    <p:sldId id="642" r:id="rId132"/>
    <p:sldId id="477" r:id="rId1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648"/>
            <p14:sldId id="507"/>
            <p14:sldId id="542"/>
            <p14:sldId id="551"/>
            <p14:sldId id="552"/>
            <p14:sldId id="553"/>
            <p14:sldId id="548"/>
            <p14:sldId id="549"/>
            <p14:sldId id="550"/>
            <p14:sldId id="511"/>
            <p14:sldId id="535"/>
            <p14:sldId id="554"/>
            <p14:sldId id="555"/>
            <p14:sldId id="556"/>
            <p14:sldId id="557"/>
            <p14:sldId id="558"/>
            <p14:sldId id="559"/>
            <p14:sldId id="513"/>
            <p14:sldId id="514"/>
            <p14:sldId id="560"/>
            <p14:sldId id="561"/>
            <p14:sldId id="562"/>
            <p14:sldId id="563"/>
            <p14:sldId id="564"/>
            <p14:sldId id="565"/>
            <p14:sldId id="566"/>
            <p14:sldId id="567"/>
            <p14:sldId id="568"/>
            <p14:sldId id="515"/>
            <p14:sldId id="536"/>
            <p14:sldId id="569"/>
            <p14:sldId id="570"/>
            <p14:sldId id="571"/>
            <p14:sldId id="572"/>
            <p14:sldId id="573"/>
            <p14:sldId id="574"/>
            <p14:sldId id="575"/>
            <p14:sldId id="576"/>
            <p14:sldId id="577"/>
            <p14:sldId id="578"/>
            <p14:sldId id="517"/>
            <p14:sldId id="537"/>
            <p14:sldId id="579"/>
            <p14:sldId id="580"/>
            <p14:sldId id="581"/>
            <p14:sldId id="582"/>
            <p14:sldId id="583"/>
            <p14:sldId id="584"/>
            <p14:sldId id="585"/>
            <p14:sldId id="586"/>
            <p14:sldId id="519"/>
            <p14:sldId id="538"/>
            <p14:sldId id="587"/>
            <p14:sldId id="588"/>
            <p14:sldId id="589"/>
            <p14:sldId id="635"/>
            <p14:sldId id="521"/>
            <p14:sldId id="539"/>
            <p14:sldId id="590"/>
            <p14:sldId id="591"/>
            <p14:sldId id="592"/>
            <p14:sldId id="593"/>
            <p14:sldId id="594"/>
            <p14:sldId id="595"/>
            <p14:sldId id="596"/>
            <p14:sldId id="597"/>
            <p14:sldId id="598"/>
            <p14:sldId id="599"/>
            <p14:sldId id="600"/>
            <p14:sldId id="601"/>
            <p14:sldId id="602"/>
            <p14:sldId id="603"/>
            <p14:sldId id="604"/>
            <p14:sldId id="605"/>
            <p14:sldId id="606"/>
            <p14:sldId id="640"/>
            <p14:sldId id="641"/>
            <p14:sldId id="523"/>
            <p14:sldId id="540"/>
            <p14:sldId id="607"/>
            <p14:sldId id="608"/>
            <p14:sldId id="609"/>
            <p14:sldId id="610"/>
            <p14:sldId id="611"/>
            <p14:sldId id="612"/>
            <p14:sldId id="613"/>
            <p14:sldId id="614"/>
            <p14:sldId id="615"/>
            <p14:sldId id="616"/>
            <p14:sldId id="525"/>
            <p14:sldId id="543"/>
            <p14:sldId id="617"/>
            <p14:sldId id="618"/>
            <p14:sldId id="619"/>
            <p14:sldId id="620"/>
            <p14:sldId id="621"/>
            <p14:sldId id="645"/>
            <p14:sldId id="646"/>
            <p14:sldId id="527"/>
            <p14:sldId id="544"/>
            <p14:sldId id="622"/>
            <p14:sldId id="623"/>
            <p14:sldId id="624"/>
            <p14:sldId id="643"/>
            <p14:sldId id="529"/>
            <p14:sldId id="545"/>
            <p14:sldId id="625"/>
            <p14:sldId id="626"/>
            <p14:sldId id="627"/>
            <p14:sldId id="628"/>
            <p14:sldId id="629"/>
            <p14:sldId id="630"/>
            <p14:sldId id="531"/>
            <p14:sldId id="546"/>
            <p14:sldId id="631"/>
            <p14:sldId id="632"/>
            <p14:sldId id="633"/>
            <p14:sldId id="533"/>
            <p14:sldId id="547"/>
            <p14:sldId id="634"/>
            <p14:sldId id="642"/>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1371" autoAdjust="0"/>
  </p:normalViewPr>
  <p:slideViewPr>
    <p:cSldViewPr snapToGrid="0" showGuides="1">
      <p:cViewPr varScale="1">
        <p:scale>
          <a:sx n="54" d="100"/>
          <a:sy n="54" d="100"/>
        </p:scale>
        <p:origin x="1100" y="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ANIMATION</a:t>
            </a:r>
            <a:r>
              <a:rPr lang="en-GB" baseline="0" dirty="0">
                <a:latin typeface="Arial" panose="020B0604020202020204" pitchFamily="34" charset="0"/>
                <a:cs typeface="Arial" panose="020B0604020202020204" pitchFamily="34" charset="0"/>
              </a:rPr>
              <a:t> PROBLEM</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10</a:t>
            </a:fld>
            <a:endParaRPr lang="en-GB"/>
          </a:p>
        </p:txBody>
      </p:sp>
    </p:spTree>
    <p:extLst>
      <p:ext uri="{BB962C8B-B14F-4D97-AF65-F5344CB8AC3E}">
        <p14:creationId xmlns:p14="http://schemas.microsoft.com/office/powerpoint/2010/main" val="343310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Madison has two red marbles, Charlie has three blue marbles and </a:t>
            </a:r>
            <a:r>
              <a:rPr lang="en-GB" sz="1200" i="1" kern="1200" dirty="0" err="1">
                <a:solidFill>
                  <a:schemeClr val="tx1"/>
                </a:solidFill>
                <a:effectLst/>
                <a:latin typeface="+mn-lt"/>
                <a:ea typeface="+mn-ea"/>
                <a:cs typeface="+mn-cs"/>
              </a:rPr>
              <a:t>Asif</a:t>
            </a:r>
            <a:r>
              <a:rPr lang="en-GB" sz="1200" i="1" kern="1200" dirty="0">
                <a:solidFill>
                  <a:schemeClr val="tx1"/>
                </a:solidFill>
                <a:effectLst/>
                <a:latin typeface="+mn-lt"/>
                <a:ea typeface="+mn-ea"/>
                <a:cs typeface="+mn-cs"/>
              </a:rPr>
              <a:t> has five yellow marbles. They have ten marbles altogether.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281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Madison has two red marbles, Charlie has three blue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five yellow marbles. They have ten marbles altogether.</a:t>
            </a:r>
          </a:p>
          <a:p>
            <a:endParaRPr lang="en-GB" sz="1200" i="1" kern="1200" dirty="0">
              <a:solidFill>
                <a:schemeClr val="tx1"/>
              </a:solidFill>
              <a:effectLst/>
              <a:latin typeface="Myriad Pro"/>
              <a:ea typeface="+mn-ea"/>
              <a:cs typeface="+mn-cs"/>
            </a:endParaRPr>
          </a:p>
          <a:p>
            <a:endParaRPr lang="en-GB" sz="1200" dirty="0">
              <a:latin typeface="Akzidenz-Grotesk BQ Extended" pitchFamily="50"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6919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a:t>
            </a:fld>
            <a:endParaRPr lang="en-GB"/>
          </a:p>
        </p:txBody>
      </p:sp>
    </p:spTree>
    <p:extLst>
      <p:ext uri="{BB962C8B-B14F-4D97-AF65-F5344CB8AC3E}">
        <p14:creationId xmlns:p14="http://schemas.microsoft.com/office/powerpoint/2010/main" val="3655574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496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16</a:t>
            </a:fld>
            <a:endParaRPr lang="en-GB"/>
          </a:p>
        </p:txBody>
      </p:sp>
    </p:spTree>
    <p:extLst>
      <p:ext uri="{BB962C8B-B14F-4D97-AF65-F5344CB8AC3E}">
        <p14:creationId xmlns:p14="http://schemas.microsoft.com/office/powerpoint/2010/main" val="258942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snail is two centimetres up a flower stalk. Then it crawls up four centimetres, and then one centimetre more. How high up the stalk is it now?’</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977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21</a:t>
            </a:fld>
            <a:endParaRPr lang="en-GB"/>
          </a:p>
        </p:txBody>
      </p:sp>
    </p:spTree>
    <p:extLst>
      <p:ext uri="{BB962C8B-B14F-4D97-AF65-F5344CB8AC3E}">
        <p14:creationId xmlns:p14="http://schemas.microsoft.com/office/powerpoint/2010/main" val="368375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938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499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32</a:t>
            </a:fld>
            <a:endParaRPr lang="en-GB"/>
          </a:p>
        </p:txBody>
      </p:sp>
    </p:spTree>
    <p:extLst>
      <p:ext uri="{BB962C8B-B14F-4D97-AF65-F5344CB8AC3E}">
        <p14:creationId xmlns:p14="http://schemas.microsoft.com/office/powerpoint/2010/main" val="275420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883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In my toy box, I have three red cars, five yellow cars and two blue cars. I have ten cars altogether.’</a:t>
            </a:r>
          </a:p>
          <a:p>
            <a:endParaRPr lang="en-GB" sz="1200" i="1" kern="1200" dirty="0">
              <a:solidFill>
                <a:schemeClr val="tx1"/>
              </a:solidFill>
              <a:effectLst/>
              <a:latin typeface="Myriad Pro"/>
              <a:ea typeface="+mn-ea"/>
              <a:cs typeface="+mn-cs"/>
            </a:endParaRPr>
          </a:p>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878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44</a:t>
            </a:fld>
            <a:endParaRPr lang="en-GB"/>
          </a:p>
        </p:txBody>
      </p:sp>
    </p:spTree>
    <p:extLst>
      <p:ext uri="{BB962C8B-B14F-4D97-AF65-F5344CB8AC3E}">
        <p14:creationId xmlns:p14="http://schemas.microsoft.com/office/powerpoint/2010/main" val="2862953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8694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B825CF7-397B-40E2-885F-DC75A9265B37}" type="slidenum">
              <a:rPr lang="en-GB" smtClean="0"/>
              <a:t>46</a:t>
            </a:fld>
            <a:endParaRPr lang="en-GB"/>
          </a:p>
        </p:txBody>
      </p:sp>
    </p:spTree>
    <p:extLst>
      <p:ext uri="{BB962C8B-B14F-4D97-AF65-F5344CB8AC3E}">
        <p14:creationId xmlns:p14="http://schemas.microsoft.com/office/powerpoint/2010/main" val="2329066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B825CF7-397B-40E2-885F-DC75A9265B37}" type="slidenum">
              <a:rPr lang="en-GB" smtClean="0"/>
              <a:t>52</a:t>
            </a:fld>
            <a:endParaRPr lang="en-GB"/>
          </a:p>
        </p:txBody>
      </p:sp>
    </p:spTree>
    <p:extLst>
      <p:ext uri="{BB962C8B-B14F-4D97-AF65-F5344CB8AC3E}">
        <p14:creationId xmlns:p14="http://schemas.microsoft.com/office/powerpoint/2010/main" val="91274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Ask questions such as ‘How many sweets do </a:t>
            </a:r>
            <a:r>
              <a:rPr lang="en-GB" sz="1200" i="1" kern="1200" dirty="0" err="1">
                <a:solidFill>
                  <a:schemeClr val="tx1"/>
                </a:solidFill>
                <a:effectLst/>
                <a:latin typeface="Myriad Pro"/>
                <a:ea typeface="+mn-ea"/>
                <a:cs typeface="+mn-cs"/>
              </a:rPr>
              <a:t>Jayesh</a:t>
            </a:r>
            <a:r>
              <a:rPr lang="en-GB" sz="1200" i="1" kern="1200" dirty="0">
                <a:solidFill>
                  <a:schemeClr val="tx1"/>
                </a:solidFill>
                <a:effectLst/>
                <a:latin typeface="Myriad Pro"/>
                <a:ea typeface="+mn-ea"/>
                <a:cs typeface="+mn-cs"/>
              </a:rPr>
              <a:t>, Sam and Sara have together?’ (2 + 6 + 8).</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3979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54</a:t>
            </a:fld>
            <a:endParaRPr lang="en-GB"/>
          </a:p>
        </p:txBody>
      </p:sp>
    </p:spTree>
    <p:extLst>
      <p:ext uri="{BB962C8B-B14F-4D97-AF65-F5344CB8AC3E}">
        <p14:creationId xmlns:p14="http://schemas.microsoft.com/office/powerpoint/2010/main" val="999089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83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ride at the funfair has ten seats in each carriage. You have to fill up the whole carriage before children can get in a new one. There are seven children in the first carriage. Five more get on. How many children are there altogether?</a:t>
            </a:r>
            <a:r>
              <a:rPr lang="en-GB" sz="1200" kern="1200" dirty="0">
                <a:solidFill>
                  <a:schemeClr val="tx1"/>
                </a:solidFill>
                <a:effectLst/>
                <a:latin typeface="Myriad Pro"/>
                <a:ea typeface="+mn-ea"/>
                <a:cs typeface="+mn-cs"/>
              </a:rPr>
              <a:t>’</a:t>
            </a:r>
          </a:p>
          <a:p>
            <a:r>
              <a:rPr lang="en-GB" sz="1200" kern="1200" dirty="0">
                <a:solidFill>
                  <a:schemeClr val="tx1"/>
                </a:solidFill>
                <a:effectLst/>
                <a:latin typeface="Myriad Pro"/>
                <a:ea typeface="+mn-ea"/>
                <a:cs typeface="+mn-cs"/>
              </a:rPr>
              <a:t>‘</a:t>
            </a:r>
            <a:r>
              <a:rPr lang="en-GB" sz="1200" i="1" kern="1200" dirty="0">
                <a:solidFill>
                  <a:schemeClr val="tx1"/>
                </a:solidFill>
                <a:effectLst/>
                <a:latin typeface="Myriad Pro"/>
                <a:ea typeface="+mn-ea"/>
                <a:cs typeface="+mn-cs"/>
              </a:rPr>
              <a:t>Three children can get in the first carriage and two children get in the next carriage</a:t>
            </a:r>
            <a:r>
              <a:rPr lang="en-GB" sz="1200" kern="1200" dirty="0">
                <a:solidFill>
                  <a:schemeClr val="tx1"/>
                </a:solidFill>
                <a:effectLst/>
                <a:latin typeface="Myriad Pro"/>
                <a:ea typeface="+mn-ea"/>
                <a:cs typeface="+mn-cs"/>
              </a:rPr>
              <a:t>.</a:t>
            </a:r>
          </a:p>
          <a:p>
            <a:endParaRPr lang="en-GB" sz="1200" kern="1200" dirty="0">
              <a:solidFill>
                <a:schemeClr val="tx1"/>
              </a:solidFill>
              <a:effectLst/>
              <a:latin typeface="Myriad Pro"/>
              <a:ea typeface="+mn-ea"/>
              <a:cs typeface="+mn-cs"/>
            </a:endParaRPr>
          </a:p>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115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148571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7174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63</a:t>
            </a:fld>
            <a:endParaRPr lang="en-GB"/>
          </a:p>
        </p:txBody>
      </p:sp>
    </p:spTree>
    <p:extLst>
      <p:ext uri="{BB962C8B-B14F-4D97-AF65-F5344CB8AC3E}">
        <p14:creationId xmlns:p14="http://schemas.microsoft.com/office/powerpoint/2010/main" val="161981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70</a:t>
            </a:fld>
            <a:endParaRPr lang="en-GB"/>
          </a:p>
        </p:txBody>
      </p:sp>
    </p:spTree>
    <p:extLst>
      <p:ext uri="{BB962C8B-B14F-4D97-AF65-F5344CB8AC3E}">
        <p14:creationId xmlns:p14="http://schemas.microsoft.com/office/powerpoint/2010/main" val="3857512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78</a:t>
            </a:fld>
            <a:endParaRPr lang="en-GB"/>
          </a:p>
        </p:txBody>
      </p:sp>
    </p:spTree>
    <p:extLst>
      <p:ext uri="{BB962C8B-B14F-4D97-AF65-F5344CB8AC3E}">
        <p14:creationId xmlns:p14="http://schemas.microsoft.com/office/powerpoint/2010/main" val="2276063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674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81</a:t>
            </a:fld>
            <a:endParaRPr lang="en-GB"/>
          </a:p>
        </p:txBody>
      </p:sp>
    </p:spTree>
    <p:extLst>
      <p:ext uri="{BB962C8B-B14F-4D97-AF65-F5344CB8AC3E}">
        <p14:creationId xmlns:p14="http://schemas.microsoft.com/office/powerpoint/2010/main" val="1726408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4812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095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4165536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07894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22432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53465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27692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20540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8297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2989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88991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04937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93</a:t>
            </a:fld>
            <a:endParaRPr lang="en-GB"/>
          </a:p>
        </p:txBody>
      </p:sp>
    </p:spTree>
    <p:extLst>
      <p:ext uri="{BB962C8B-B14F-4D97-AF65-F5344CB8AC3E}">
        <p14:creationId xmlns:p14="http://schemas.microsoft.com/office/powerpoint/2010/main" val="13474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148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eight children and only three pencils. How many more pencils does the teacher need so each child has one pencil?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3825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1271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3577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9192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41616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6655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102</a:t>
            </a:fld>
            <a:endParaRPr lang="en-GB"/>
          </a:p>
        </p:txBody>
      </p:sp>
    </p:spTree>
    <p:extLst>
      <p:ext uri="{BB962C8B-B14F-4D97-AF65-F5344CB8AC3E}">
        <p14:creationId xmlns:p14="http://schemas.microsoft.com/office/powerpoint/2010/main" val="3219551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3427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Five children are playing in the playground. Three are playing on the swings; the rest are playing on the roundabout. How many are playing on the roundabout?</a:t>
            </a:r>
          </a:p>
          <a:p>
            <a:r>
              <a:rPr lang="en-GB" i="0" dirty="0"/>
              <a:t>(partitioning)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182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6726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At first there were five swans on a lake, then three flew away. How many swans are on the lake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(reduction)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32488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There are five ducks on the pond and three ducks on the lake. How many more ducks are on the pond?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(difference)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3918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3462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108</a:t>
            </a:fld>
            <a:endParaRPr lang="en-GB"/>
          </a:p>
        </p:txBody>
      </p:sp>
    </p:spTree>
    <p:extLst>
      <p:ext uri="{BB962C8B-B14F-4D97-AF65-F5344CB8AC3E}">
        <p14:creationId xmlns:p14="http://schemas.microsoft.com/office/powerpoint/2010/main" val="1268493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86275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39145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6411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4878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6302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0790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9638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89329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116</a:t>
            </a:fld>
            <a:endParaRPr lang="en-GB"/>
          </a:p>
        </p:txBody>
      </p:sp>
    </p:spTree>
    <p:extLst>
      <p:ext uri="{BB962C8B-B14F-4D97-AF65-F5344CB8AC3E}">
        <p14:creationId xmlns:p14="http://schemas.microsoft.com/office/powerpoint/2010/main" val="780297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7438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58540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more sweets does Asif have than Sandra?</a:t>
            </a:r>
          </a:p>
          <a:p>
            <a:r>
              <a:rPr lang="en-GB" i="1" dirty="0"/>
              <a:t>How many fewer sweets does Tom have than Essie?</a:t>
            </a:r>
          </a:p>
          <a:p>
            <a:r>
              <a:rPr lang="en-GB" i="1" dirty="0"/>
              <a:t>What is the difference between the number of sweets that Essie has and the number that Sandra has?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6034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many more socks does Asif have than Sandra?</a:t>
            </a:r>
          </a:p>
          <a:p>
            <a:r>
              <a:rPr lang="en-GB" i="1" dirty="0"/>
              <a:t>How many fewer socks does Tom have than Essie?</a:t>
            </a:r>
          </a:p>
          <a:p>
            <a:r>
              <a:rPr lang="en-GB" i="1" dirty="0"/>
              <a:t>What is the difference between the number of socks that Essie has and the number that Sandra has?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01296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121</a:t>
            </a:fld>
            <a:endParaRPr lang="en-GB"/>
          </a:p>
        </p:txBody>
      </p:sp>
    </p:spTree>
    <p:extLst>
      <p:ext uri="{BB962C8B-B14F-4D97-AF65-F5344CB8AC3E}">
        <p14:creationId xmlns:p14="http://schemas.microsoft.com/office/powerpoint/2010/main" val="19030722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37073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more did John score than Sara?</a:t>
            </a:r>
          </a:p>
          <a:p>
            <a:r>
              <a:rPr lang="en-GB" i="1" dirty="0"/>
              <a:t>How much less did Harry score than Saskia?</a:t>
            </a:r>
          </a:p>
          <a:p>
            <a:r>
              <a:rPr lang="en-GB" i="1" dirty="0"/>
              <a:t>What is the difference between Saskia’s score and Paul’s score?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63741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949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The children play a game. Now Madison has six marbles, Charlie has no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three marbles. They have nine marbles altogether.</a:t>
            </a:r>
            <a:r>
              <a:rPr lang="en-GB" dirty="0">
                <a:effectLst/>
                <a:latin typeface="Myriad Pro"/>
              </a:rPr>
              <a:t> </a:t>
            </a:r>
            <a:endParaRPr lang="en-GB"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560437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125</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25CF7-397B-40E2-885F-DC75A9265B37}" type="slidenum">
              <a:rPr lang="en-GB" smtClean="0"/>
              <a:t>9</a:t>
            </a:fld>
            <a:endParaRPr lang="en-GB"/>
          </a:p>
        </p:txBody>
      </p:sp>
    </p:spTree>
    <p:extLst>
      <p:ext uri="{BB962C8B-B14F-4D97-AF65-F5344CB8AC3E}">
        <p14:creationId xmlns:p14="http://schemas.microsoft.com/office/powerpoint/2010/main" val="4089629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1054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147939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225664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265047335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75311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434487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31323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1666400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16771466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110331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0626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57011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28226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515422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849210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81234907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81190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21454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12133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129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7121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251733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5554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a:t>
            </a:r>
            <a:r>
              <a:rPr lang="en-US" sz="1500" baseline="0" dirty="0">
                <a:solidFill>
                  <a:schemeClr val="bg1">
                    <a:lumMod val="50000"/>
                  </a:schemeClr>
                </a:solidFill>
                <a:effectLst/>
                <a:latin typeface="Myriad Pro" charset="0"/>
              </a:rPr>
              <a:t> </a:t>
            </a:r>
            <a:r>
              <a:rPr lang="en-US" sz="1500" dirty="0">
                <a:solidFill>
                  <a:schemeClr val="bg1">
                    <a:lumMod val="50000"/>
                  </a:schemeClr>
                </a:solidFill>
                <a:effectLst/>
                <a:latin typeface="Myriad Pro" charset="0"/>
              </a:rPr>
              <a:t>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22505438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2748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0531259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271376095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6180858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16456945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10"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104.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208.png"/></Relationships>
</file>

<file path=ppt/slides/_rels/slide105.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210.png"/></Relationships>
</file>

<file path=ppt/slides/_rels/slide106.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62.xml"/><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12"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214.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67.xml"/><Relationship Id="rId1" Type="http://schemas.openxmlformats.org/officeDocument/2006/relationships/slideLayout" Target="../slideLayouts/slideLayout15.xml"/><Relationship Id="rId5" Type="http://schemas.openxmlformats.org/officeDocument/2006/relationships/image" Target="../media/image214.png"/><Relationship Id="rId4" Type="http://schemas.openxmlformats.org/officeDocument/2006/relationships/image" Target="../media/image215.png"/></Relationships>
</file>

<file path=ppt/slides/_rels/slide113.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68.xml"/><Relationship Id="rId1" Type="http://schemas.openxmlformats.org/officeDocument/2006/relationships/slideLayout" Target="../slideLayouts/slideLayout15.xml"/><Relationship Id="rId4" Type="http://schemas.openxmlformats.org/officeDocument/2006/relationships/image" Target="../media/image217.png"/></Relationships>
</file>

<file path=ppt/slides/_rels/slide114.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notesSlide" Target="../notesSlides/notesSlide69.xml"/><Relationship Id="rId1" Type="http://schemas.openxmlformats.org/officeDocument/2006/relationships/slideLayout" Target="../slideLayouts/slideLayout15.xml"/><Relationship Id="rId4" Type="http://schemas.openxmlformats.org/officeDocument/2006/relationships/image" Target="../media/image215.png"/></Relationships>
</file>

<file path=ppt/slides/_rels/slide115.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notesSlide" Target="../notesSlides/notesSlide70.xml"/><Relationship Id="rId1" Type="http://schemas.openxmlformats.org/officeDocument/2006/relationships/slideLayout" Target="../slideLayouts/slideLayout15.xml"/><Relationship Id="rId4" Type="http://schemas.openxmlformats.org/officeDocument/2006/relationships/image" Target="../media/image217.png"/></Relationships>
</file>

<file path=ppt/slides/_rels/slide1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16"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30.png"/></Relationships>
</file>

<file path=ppt/slides/_rels/slide12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17" TargetMode="External"/><Relationship Id="rId2" Type="http://schemas.openxmlformats.org/officeDocument/2006/relationships/notesSlide" Target="../notesSlides/notesSlide77.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12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9.xml"/><Relationship Id="rId1" Type="http://schemas.openxmlformats.org/officeDocument/2006/relationships/slideLayout" Target="../slideLayouts/slideLayout3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5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57"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3.png"/><Relationship Id="rId1" Type="http://schemas.openxmlformats.org/officeDocument/2006/relationships/slideLayout" Target="../slideLayouts/slideLayout10.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5.xml"/><Relationship Id="rId7"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1.xml"/><Relationship Id="rId10" Type="http://schemas.openxmlformats.org/officeDocument/2006/relationships/slide" Target="slide3.xml"/><Relationship Id="rId4" Type="http://schemas.openxmlformats.org/officeDocument/2006/relationships/slide" Target="slide13.xml"/><Relationship Id="rId9" Type="http://schemas.openxmlformats.org/officeDocument/2006/relationships/slide" Target="slide60.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0.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1"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30.png"/><Relationship Id="rId4" Type="http://schemas.openxmlformats.org/officeDocument/2006/relationships/image" Target="../media/image91.png"/><Relationship Id="rId9"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81.xml"/><Relationship Id="rId7" Type="http://schemas.openxmlformats.org/officeDocument/2006/relationships/slide" Target="slide1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08.xml"/><Relationship Id="rId5" Type="http://schemas.openxmlformats.org/officeDocument/2006/relationships/slide" Target="slide102.xml"/><Relationship Id="rId4" Type="http://schemas.openxmlformats.org/officeDocument/2006/relationships/slide" Target="slide93.xm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3"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16"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4" TargetMode="Externa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x51ltghh/ncetm_mm_sp1_y2_se11_teach_final-ys2.pdf#page=20"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10.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6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134.png"/><Relationship Id="rId1" Type="http://schemas.openxmlformats.org/officeDocument/2006/relationships/slideLayout" Target="../slideLayouts/slideLayout10.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6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46.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0.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6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image" Target="../media/image152.png"/><Relationship Id="rId1" Type="http://schemas.openxmlformats.org/officeDocument/2006/relationships/slideLayout" Target="../slideLayouts/slideLayout10.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7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10.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72.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9.png"/><Relationship Id="rId7" Type="http://schemas.openxmlformats.org/officeDocument/2006/relationships/image" Target="../media/image155.png"/><Relationship Id="rId2" Type="http://schemas.openxmlformats.org/officeDocument/2006/relationships/image" Target="../media/image153.png"/><Relationship Id="rId1" Type="http://schemas.openxmlformats.org/officeDocument/2006/relationships/slideLayout" Target="../slideLayouts/slideLayout10.xml"/><Relationship Id="rId6" Type="http://schemas.openxmlformats.org/officeDocument/2006/relationships/image" Target="../media/image172.png"/><Relationship Id="rId11" Type="http://schemas.openxmlformats.org/officeDocument/2006/relationships/image" Target="../media/image157.png"/><Relationship Id="rId5" Type="http://schemas.openxmlformats.org/officeDocument/2006/relationships/image" Target="../media/image171.png"/><Relationship Id="rId10" Type="http://schemas.openxmlformats.org/officeDocument/2006/relationships/image" Target="../media/image175.png"/><Relationship Id="rId4" Type="http://schemas.openxmlformats.org/officeDocument/2006/relationships/image" Target="../media/image170.png"/><Relationship Id="rId9" Type="http://schemas.openxmlformats.org/officeDocument/2006/relationships/image" Target="../media/image174.png"/></Relationships>
</file>

<file path=ppt/slides/_rels/slide73.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53.png"/><Relationship Id="rId1" Type="http://schemas.openxmlformats.org/officeDocument/2006/relationships/slideLayout" Target="../slideLayouts/slideLayout10.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7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9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4"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195.png"/></Relationships>
</file>

<file path=ppt/slides/_rels/slide86.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196.png"/><Relationship Id="rId4" Type="http://schemas.openxmlformats.org/officeDocument/2006/relationships/image" Target="../media/image195.png"/></Relationships>
</file>

<file path=ppt/slides/_rels/slide8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95.png"/></Relationships>
</file>

<file path=ppt/slides/_rels/slide88.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200.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48.xml"/><Relationship Id="rId1" Type="http://schemas.openxmlformats.org/officeDocument/2006/relationships/slideLayout" Target="../slideLayouts/slideLayout15.xml"/><Relationship Id="rId4" Type="http://schemas.openxmlformats.org/officeDocument/2006/relationships/image" Target="../media/image202.png"/></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www.ncetm.org.uk/media/yshp1gxs/ncetm_mm_sp1_y2_se12_teach.pdf#page=8"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191.jpeg"/><Relationship Id="rId4" Type="http://schemas.openxmlformats.org/officeDocument/2006/relationships/slide" Target="slide3.xml"/></Relationships>
</file>

<file path=ppt/slides/_rels/slide95.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204.png"/></Relationships>
</file>

<file path=ppt/slides/_rels/slide96.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image" Target="../media/image20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2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Unit 2</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Calculations within 20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700" dirty="0"/>
              <a:t>1.11 </a:t>
            </a:r>
            <a:r>
              <a:rPr lang="en-GB" dirty="0"/>
              <a:t>Addition</a:t>
            </a:r>
            <a:r>
              <a:rPr lang="en-GB" sz="2700" dirty="0"/>
              <a:t>: three numbers and bridging 10 – step 1:2</a:t>
            </a:r>
          </a:p>
        </p:txBody>
      </p:sp>
      <p:pic>
        <p:nvPicPr>
          <p:cNvPr id="11" name="Picture 10" descr="ncetm_mm_sp1_se11_aw001.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6402" y="822730"/>
            <a:ext cx="2324105" cy="2537789"/>
          </a:xfrm>
          <a:prstGeom prst="rect">
            <a:avLst/>
          </a:prstGeom>
        </p:spPr>
      </p:pic>
      <p:sp>
        <p:nvSpPr>
          <p:cNvPr id="12" name="Isosceles Triangle 11"/>
          <p:cNvSpPr/>
          <p:nvPr/>
        </p:nvSpPr>
        <p:spPr bwMode="auto">
          <a:xfrm>
            <a:off x="3349327" y="26675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b="-1200"/>
          <a:stretch/>
        </p:blipFill>
        <p:spPr>
          <a:xfrm>
            <a:off x="2279452" y="3549650"/>
            <a:ext cx="1088620" cy="2311400"/>
          </a:xfrm>
          <a:prstGeom prst="rect">
            <a:avLst/>
          </a:prstGeom>
        </p:spPr>
      </p:pic>
      <p:pic>
        <p:nvPicPr>
          <p:cNvPr id="15" name="Picture 14"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t="-1533" b="-1067"/>
          <a:stretch/>
        </p:blipFill>
        <p:spPr>
          <a:xfrm>
            <a:off x="6904569" y="3511550"/>
            <a:ext cx="1064682" cy="2341386"/>
          </a:xfrm>
          <a:prstGeom prst="rect">
            <a:avLst/>
          </a:prstGeom>
        </p:spPr>
      </p:pic>
      <p:pic>
        <p:nvPicPr>
          <p:cNvPr id="16" name="Picture 15" descr="ncetm_mm_sp1_se11_aw001.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44245" y="1010620"/>
            <a:ext cx="2393925" cy="2270507"/>
          </a:xfrm>
          <a:prstGeom prst="rect">
            <a:avLst/>
          </a:prstGeom>
        </p:spPr>
      </p:pic>
      <p:sp>
        <p:nvSpPr>
          <p:cNvPr id="19" name="Isosceles Triangle 18"/>
          <p:cNvSpPr/>
          <p:nvPr/>
        </p:nvSpPr>
        <p:spPr bwMode="auto">
          <a:xfrm>
            <a:off x="3776894" y="2858057"/>
            <a:ext cx="1003300" cy="838200"/>
          </a:xfrm>
          <a:prstGeom prst="triangle">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descr="ncetm_mm_sp1_se11_aw001.png"/>
          <p:cNvPicPr>
            <a:picLocks noChangeAspect="1"/>
          </p:cNvPicPr>
          <p:nvPr/>
        </p:nvPicPr>
        <p:blipFill rotWithShape="1">
          <a:blip r:embed="rId7" cstate="print">
            <a:extLst>
              <a:ext uri="{28A0092B-C50C-407E-A947-70E740481C1C}">
                <a14:useLocalDpi xmlns:a14="http://schemas.microsoft.com/office/drawing/2010/main" val="0"/>
              </a:ext>
            </a:extLst>
          </a:blip>
          <a:srcRect b="-1538"/>
          <a:stretch/>
        </p:blipFill>
        <p:spPr>
          <a:xfrm>
            <a:off x="6426200" y="990600"/>
            <a:ext cx="2565401" cy="2324100"/>
          </a:xfrm>
          <a:prstGeom prst="rect">
            <a:avLst/>
          </a:prstGeom>
        </p:spPr>
      </p:pic>
      <p:sp>
        <p:nvSpPr>
          <p:cNvPr id="24" name="Rectangle 23"/>
          <p:cNvSpPr/>
          <p:nvPr/>
        </p:nvSpPr>
        <p:spPr bwMode="auto">
          <a:xfrm>
            <a:off x="6286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p:cNvSpPr/>
          <p:nvPr/>
        </p:nvSpPr>
        <p:spPr bwMode="auto">
          <a:xfrm>
            <a:off x="8064500" y="800100"/>
            <a:ext cx="571500" cy="4445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r="-6632"/>
          <a:stretch/>
        </p:blipFill>
        <p:spPr>
          <a:xfrm>
            <a:off x="8242300" y="3552884"/>
            <a:ext cx="1981789" cy="2282767"/>
          </a:xfrm>
          <a:prstGeom prst="rect">
            <a:avLst/>
          </a:prstGeom>
        </p:spPr>
      </p:pic>
      <p:pic>
        <p:nvPicPr>
          <p:cNvPr id="14" name="Picture 13"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t="-1527" b="-217"/>
          <a:stretch/>
        </p:blipFill>
        <p:spPr>
          <a:xfrm>
            <a:off x="4561233" y="3511551"/>
            <a:ext cx="1189205" cy="2330450"/>
          </a:xfrm>
          <a:prstGeom prst="rect">
            <a:avLst/>
          </a:prstGeom>
        </p:spPr>
      </p:pic>
      <p:grpSp>
        <p:nvGrpSpPr>
          <p:cNvPr id="63" name="Group 62"/>
          <p:cNvGrpSpPr/>
          <p:nvPr/>
        </p:nvGrpSpPr>
        <p:grpSpPr>
          <a:xfrm>
            <a:off x="9215108" y="3597276"/>
            <a:ext cx="859803" cy="2198687"/>
            <a:chOff x="7691107" y="3597275"/>
            <a:chExt cx="859803" cy="2198687"/>
          </a:xfrm>
        </p:grpSpPr>
        <p:grpSp>
          <p:nvGrpSpPr>
            <p:cNvPr id="50" name="Group 49"/>
            <p:cNvGrpSpPr/>
            <p:nvPr/>
          </p:nvGrpSpPr>
          <p:grpSpPr>
            <a:xfrm>
              <a:off x="7706347" y="3597275"/>
              <a:ext cx="834403" cy="370205"/>
              <a:chOff x="7706347" y="3597275"/>
              <a:chExt cx="834403" cy="370205"/>
            </a:xfrm>
          </p:grpSpPr>
          <p:sp>
            <p:nvSpPr>
              <p:cNvPr id="29" name="Rectangle 2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9" name="Rectangle 48"/>
              <p:cNvSpPr/>
              <p:nvPr/>
            </p:nvSpPr>
            <p:spPr bwMode="auto">
              <a:xfrm>
                <a:off x="8163547" y="3597275"/>
                <a:ext cx="377203" cy="37020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grpSp>
          <p:nvGrpSpPr>
            <p:cNvPr id="51" name="Group 50"/>
            <p:cNvGrpSpPr/>
            <p:nvPr/>
          </p:nvGrpSpPr>
          <p:grpSpPr>
            <a:xfrm>
              <a:off x="7716507" y="4051300"/>
              <a:ext cx="834403" cy="373380"/>
              <a:chOff x="7706347" y="3594100"/>
              <a:chExt cx="834403" cy="373380"/>
            </a:xfrm>
          </p:grpSpPr>
          <p:sp>
            <p:nvSpPr>
              <p:cNvPr id="52" name="Rectangle 51"/>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3" name="Rectangle 52"/>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4" name="Group 53"/>
            <p:cNvGrpSpPr/>
            <p:nvPr/>
          </p:nvGrpSpPr>
          <p:grpSpPr>
            <a:xfrm>
              <a:off x="7691107" y="4503420"/>
              <a:ext cx="859803" cy="373380"/>
              <a:chOff x="7706347" y="3594100"/>
              <a:chExt cx="859803" cy="373380"/>
            </a:xfrm>
          </p:grpSpPr>
          <p:sp>
            <p:nvSpPr>
              <p:cNvPr id="55" name="Rectangle 54"/>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6" name="Rectangle 55"/>
              <p:cNvSpPr/>
              <p:nvPr/>
            </p:nvSpPr>
            <p:spPr bwMode="auto">
              <a:xfrm>
                <a:off x="8163547" y="3594100"/>
                <a:ext cx="4026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57" name="Group 56"/>
            <p:cNvGrpSpPr/>
            <p:nvPr/>
          </p:nvGrpSpPr>
          <p:grpSpPr>
            <a:xfrm>
              <a:off x="7696187" y="4950460"/>
              <a:ext cx="834403" cy="373380"/>
              <a:chOff x="7706347" y="3594100"/>
              <a:chExt cx="834403" cy="373380"/>
            </a:xfrm>
          </p:grpSpPr>
          <p:sp>
            <p:nvSpPr>
              <p:cNvPr id="58" name="Rectangle 57"/>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9" name="Rectangle 58"/>
              <p:cNvSpPr/>
              <p:nvPr/>
            </p:nvSpPr>
            <p:spPr bwMode="auto">
              <a:xfrm>
                <a:off x="8163547" y="3594100"/>
                <a:ext cx="377203" cy="37338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60" name="Group 59"/>
            <p:cNvGrpSpPr/>
            <p:nvPr/>
          </p:nvGrpSpPr>
          <p:grpSpPr>
            <a:xfrm>
              <a:off x="7711427" y="5412739"/>
              <a:ext cx="834403" cy="383223"/>
              <a:chOff x="7706347" y="3604259"/>
              <a:chExt cx="834403" cy="383223"/>
            </a:xfrm>
          </p:grpSpPr>
          <p:sp>
            <p:nvSpPr>
              <p:cNvPr id="61" name="Rectangle 60"/>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2" name="Rectangle 61"/>
              <p:cNvSpPr/>
              <p:nvPr/>
            </p:nvSpPr>
            <p:spPr bwMode="auto">
              <a:xfrm>
                <a:off x="8163547" y="3604259"/>
                <a:ext cx="377203" cy="38322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66" name="Rectangle 65"/>
          <p:cNvSpPr/>
          <p:nvPr/>
        </p:nvSpPr>
        <p:spPr bwMode="auto">
          <a:xfrm>
            <a:off x="2312658" y="36004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8" name="Rectangle 67"/>
          <p:cNvSpPr/>
          <p:nvPr/>
        </p:nvSpPr>
        <p:spPr bwMode="auto">
          <a:xfrm>
            <a:off x="2338058" y="40576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2" name="Rectangle 71"/>
          <p:cNvSpPr/>
          <p:nvPr/>
        </p:nvSpPr>
        <p:spPr bwMode="auto">
          <a:xfrm>
            <a:off x="4730314"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3" name="Rectangle 72"/>
          <p:cNvSpPr/>
          <p:nvPr/>
        </p:nvSpPr>
        <p:spPr bwMode="auto">
          <a:xfrm>
            <a:off x="4747247" y="4055533"/>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4" name="Rectangle 73"/>
          <p:cNvSpPr/>
          <p:nvPr/>
        </p:nvSpPr>
        <p:spPr bwMode="auto">
          <a:xfrm>
            <a:off x="4738781" y="4525434"/>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0" name="Rectangle 79"/>
          <p:cNvSpPr/>
          <p:nvPr/>
        </p:nvSpPr>
        <p:spPr bwMode="auto">
          <a:xfrm>
            <a:off x="7058648" y="35991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1" name="Rectangle 80"/>
          <p:cNvSpPr/>
          <p:nvPr/>
        </p:nvSpPr>
        <p:spPr bwMode="auto">
          <a:xfrm>
            <a:off x="7071348" y="40627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2" name="Rectangle 81"/>
          <p:cNvSpPr/>
          <p:nvPr/>
        </p:nvSpPr>
        <p:spPr bwMode="auto">
          <a:xfrm>
            <a:off x="7071348" y="45135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3" name="Rectangle 82"/>
          <p:cNvSpPr/>
          <p:nvPr/>
        </p:nvSpPr>
        <p:spPr bwMode="auto">
          <a:xfrm>
            <a:off x="7077698" y="49707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4" name="Rectangle 83"/>
          <p:cNvSpPr/>
          <p:nvPr/>
        </p:nvSpPr>
        <p:spPr bwMode="auto">
          <a:xfrm>
            <a:off x="7077698" y="54089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TextBox 84"/>
          <p:cNvSpPr txBox="1"/>
          <p:nvPr/>
        </p:nvSpPr>
        <p:spPr bwMode="auto">
          <a:xfrm>
            <a:off x="2545342" y="5960116"/>
            <a:ext cx="53313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3 	          +            5</a:t>
            </a:r>
          </a:p>
        </p:txBody>
      </p:sp>
      <p:pic>
        <p:nvPicPr>
          <p:cNvPr id="75" name="Picture 74"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61200" y="3587750"/>
            <a:ext cx="374650" cy="381000"/>
          </a:xfrm>
          <a:prstGeom prst="rect">
            <a:avLst/>
          </a:prstGeom>
        </p:spPr>
      </p:pic>
      <p:pic>
        <p:nvPicPr>
          <p:cNvPr id="76" name="Picture 75"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61200" y="4051300"/>
            <a:ext cx="374650" cy="381000"/>
          </a:xfrm>
          <a:prstGeom prst="rect">
            <a:avLst/>
          </a:prstGeom>
        </p:spPr>
      </p:pic>
      <p:pic>
        <p:nvPicPr>
          <p:cNvPr id="77" name="Picture 76"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61200" y="4508500"/>
            <a:ext cx="374650" cy="381000"/>
          </a:xfrm>
          <a:prstGeom prst="rect">
            <a:avLst/>
          </a:prstGeom>
        </p:spPr>
      </p:pic>
      <p:pic>
        <p:nvPicPr>
          <p:cNvPr id="78" name="Picture 77"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61200" y="4953000"/>
            <a:ext cx="374650" cy="381000"/>
          </a:xfrm>
          <a:prstGeom prst="rect">
            <a:avLst/>
          </a:prstGeom>
        </p:spPr>
      </p:pic>
      <p:pic>
        <p:nvPicPr>
          <p:cNvPr id="79" name="Picture 7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61200" y="5403850"/>
            <a:ext cx="374650" cy="381000"/>
          </a:xfrm>
          <a:prstGeom prst="rect">
            <a:avLst/>
          </a:prstGeom>
        </p:spPr>
      </p:pic>
      <p:pic>
        <p:nvPicPr>
          <p:cNvPr id="69" name="Picture 68"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734984" y="3587750"/>
            <a:ext cx="374651" cy="400050"/>
          </a:xfrm>
          <a:prstGeom prst="rect">
            <a:avLst/>
          </a:prstGeom>
        </p:spPr>
      </p:pic>
      <p:pic>
        <p:nvPicPr>
          <p:cNvPr id="70" name="Picture 69"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734984" y="4044950"/>
            <a:ext cx="374651" cy="400050"/>
          </a:xfrm>
          <a:prstGeom prst="rect">
            <a:avLst/>
          </a:prstGeom>
        </p:spPr>
      </p:pic>
      <p:pic>
        <p:nvPicPr>
          <p:cNvPr id="71" name="Picture 70"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739217" y="4510616"/>
            <a:ext cx="374651" cy="400050"/>
          </a:xfrm>
          <a:prstGeom prst="rect">
            <a:avLst/>
          </a:prstGeom>
        </p:spPr>
      </p:pic>
      <p:pic>
        <p:nvPicPr>
          <p:cNvPr id="64" name="Picture 63" descr="ncetm_mm_sp1_se11_aw003.png"/>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324100" y="3594100"/>
            <a:ext cx="387350" cy="381000"/>
          </a:xfrm>
          <a:prstGeom prst="rect">
            <a:avLst/>
          </a:prstGeom>
        </p:spPr>
      </p:pic>
      <p:pic>
        <p:nvPicPr>
          <p:cNvPr id="65" name="Picture 64" descr="ncetm_mm_sp1_se11_aw003.png"/>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324100" y="4051300"/>
            <a:ext cx="387350" cy="381000"/>
          </a:xfrm>
          <a:prstGeom prst="rect">
            <a:avLst/>
          </a:prstGeom>
        </p:spPr>
      </p:pic>
      <p:sp>
        <p:nvSpPr>
          <p:cNvPr id="67" name="TextBox 66">
            <a:extLst>
              <a:ext uri="{FF2B5EF4-FFF2-40B4-BE49-F238E27FC236}">
                <a16:creationId xmlns:a16="http://schemas.microsoft.com/office/drawing/2014/main" id="{52C2FF78-F201-4487-9E5B-B4BC86D8DAE3}"/>
              </a:ext>
            </a:extLst>
          </p:cNvPr>
          <p:cNvSpPr txBox="1"/>
          <p:nvPr/>
        </p:nvSpPr>
        <p:spPr bwMode="auto">
          <a:xfrm>
            <a:off x="8357940" y="5964695"/>
            <a:ext cx="20824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10 </a:t>
            </a:r>
          </a:p>
        </p:txBody>
      </p:sp>
    </p:spTree>
    <p:extLst>
      <p:ext uri="{BB962C8B-B14F-4D97-AF65-F5344CB8AC3E}">
        <p14:creationId xmlns:p14="http://schemas.microsoft.com/office/powerpoint/2010/main" val="39622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95833E-6 -4.81481E-6 L 0.60482 -1.85185E-6 " pathEditMode="relative" rAng="0" ptsTypes="AA">
                                      <p:cBhvr>
                                        <p:cTn id="82" dur="2000" fill="hold"/>
                                        <p:tgtEl>
                                          <p:spTgt spid="64"/>
                                        </p:tgtEl>
                                        <p:attrNameLst>
                                          <p:attrName>ppt_x</p:attrName>
                                          <p:attrName>ppt_y</p:attrName>
                                        </p:attrNameLst>
                                      </p:cBhvr>
                                      <p:rCtr x="30130" y="-23"/>
                                    </p:animMotion>
                                  </p:childTnLst>
                                </p:cTn>
                              </p:par>
                              <p:par>
                                <p:cTn id="83" presetID="42" presetClass="path" presetSubtype="0" accel="50000" decel="50000" fill="hold" nodeType="withEffect">
                                  <p:stCondLst>
                                    <p:cond delay="0"/>
                                  </p:stCondLst>
                                  <p:childTnLst>
                                    <p:animMotion origin="layout" path="M -3.95833E-6 2.96296E-6 L 0.60404 0.00092 " pathEditMode="relative" rAng="0" ptsTypes="AA">
                                      <p:cBhvr>
                                        <p:cTn id="84" dur="2000" fill="hold"/>
                                        <p:tgtEl>
                                          <p:spTgt spid="65"/>
                                        </p:tgtEl>
                                        <p:attrNameLst>
                                          <p:attrName>ppt_x</p:attrName>
                                          <p:attrName>ppt_y</p:attrName>
                                        </p:attrNameLst>
                                      </p:cBhvr>
                                      <p:rCtr x="30091" y="46"/>
                                    </p:animMotion>
                                  </p:childTnLst>
                                </p:cTn>
                              </p:par>
                            </p:childTnLst>
                          </p:cTn>
                        </p:par>
                        <p:par>
                          <p:cTn id="85" fill="hold">
                            <p:stCondLst>
                              <p:cond delay="2000"/>
                            </p:stCondLst>
                            <p:childTnLst>
                              <p:par>
                                <p:cTn id="86" presetID="0" presetClass="path" presetSubtype="0" accel="50000" decel="50000" fill="hold" nodeType="afterEffect">
                                  <p:stCondLst>
                                    <p:cond delay="0"/>
                                  </p:stCondLst>
                                  <p:childTnLst>
                                    <p:animMotion origin="layout" path="M -2.91667E-6 -1.48148E-6 L 0.40703 0.13519 " pathEditMode="relative" rAng="0" ptsTypes="AA">
                                      <p:cBhvr>
                                        <p:cTn id="87" dur="2000" fill="hold"/>
                                        <p:tgtEl>
                                          <p:spTgt spid="69"/>
                                        </p:tgtEl>
                                        <p:attrNameLst>
                                          <p:attrName>ppt_x</p:attrName>
                                          <p:attrName>ppt_y</p:attrName>
                                        </p:attrNameLst>
                                      </p:cBhvr>
                                      <p:rCtr x="20755" y="6551"/>
                                    </p:animMotion>
                                  </p:childTnLst>
                                </p:cTn>
                              </p:par>
                              <p:par>
                                <p:cTn id="88" presetID="0" presetClass="path" presetSubtype="0" accel="50000" decel="50000" fill="hold" nodeType="withEffect">
                                  <p:stCondLst>
                                    <p:cond delay="0"/>
                                  </p:stCondLst>
                                  <p:childTnLst>
                                    <p:animMotion origin="layout" path="M 2.5E-6 -1.11111E-6 L 0.40703 0.13611 " pathEditMode="relative" rAng="0" ptsTypes="AA">
                                      <p:cBhvr>
                                        <p:cTn id="89" dur="2000" fill="hold"/>
                                        <p:tgtEl>
                                          <p:spTgt spid="70"/>
                                        </p:tgtEl>
                                        <p:attrNameLst>
                                          <p:attrName>ppt_x</p:attrName>
                                          <p:attrName>ppt_y</p:attrName>
                                        </p:attrNameLst>
                                      </p:cBhvr>
                                      <p:rCtr x="20299" y="6574"/>
                                    </p:animMotion>
                                  </p:childTnLst>
                                </p:cTn>
                              </p:par>
                              <p:par>
                                <p:cTn id="90" presetID="0" presetClass="path" presetSubtype="0" accel="50000" decel="50000" fill="hold" nodeType="withEffect">
                                  <p:stCondLst>
                                    <p:cond delay="0"/>
                                  </p:stCondLst>
                                  <p:childTnLst>
                                    <p:animMotion origin="layout" path="M 2.5E-6 -2.96296E-6 L 0.40651 0.1324 " pathEditMode="relative" rAng="0" ptsTypes="AA">
                                      <p:cBhvr>
                                        <p:cTn id="91" dur="2000" fill="hold"/>
                                        <p:tgtEl>
                                          <p:spTgt spid="71"/>
                                        </p:tgtEl>
                                        <p:attrNameLst>
                                          <p:attrName>ppt_x</p:attrName>
                                          <p:attrName>ppt_y</p:attrName>
                                        </p:attrNameLst>
                                      </p:cBhvr>
                                      <p:rCtr x="20286" y="6875"/>
                                    </p:animMotion>
                                  </p:childTnLst>
                                </p:cTn>
                              </p:par>
                            </p:childTnLst>
                          </p:cTn>
                        </p:par>
                        <p:par>
                          <p:cTn id="92" fill="hold">
                            <p:stCondLst>
                              <p:cond delay="4000"/>
                            </p:stCondLst>
                            <p:childTnLst>
                              <p:par>
                                <p:cTn id="93" presetID="0" presetClass="path" presetSubtype="0" accel="50000" decel="50000" fill="hold" nodeType="afterEffect">
                                  <p:stCondLst>
                                    <p:cond delay="0"/>
                                  </p:stCondLst>
                                  <p:childTnLst>
                                    <p:animMotion origin="layout" path="M 8.33333E-7 1.11111E-6 L 0.17787 0.00092 " pathEditMode="relative" rAng="0" ptsTypes="AA">
                                      <p:cBhvr>
                                        <p:cTn id="94" dur="2000" fill="hold"/>
                                        <p:tgtEl>
                                          <p:spTgt spid="75"/>
                                        </p:tgtEl>
                                        <p:attrNameLst>
                                          <p:attrName>ppt_x</p:attrName>
                                          <p:attrName>ppt_y</p:attrName>
                                        </p:attrNameLst>
                                      </p:cBhvr>
                                      <p:rCtr x="8958" y="648"/>
                                    </p:animMotion>
                                  </p:childTnLst>
                                </p:cTn>
                              </p:par>
                              <p:par>
                                <p:cTn id="95" presetID="0" presetClass="path" presetSubtype="0" accel="50000" decel="50000" fill="hold" nodeType="withEffect">
                                  <p:stCondLst>
                                    <p:cond delay="0"/>
                                  </p:stCondLst>
                                  <p:childTnLst>
                                    <p:animMotion origin="layout" path="M 6.25E-7 7.40741E-7 L 0.17761 0.00092 " pathEditMode="relative" rAng="0" ptsTypes="AA">
                                      <p:cBhvr>
                                        <p:cTn id="96" dur="2000" fill="hold"/>
                                        <p:tgtEl>
                                          <p:spTgt spid="76"/>
                                        </p:tgtEl>
                                        <p:attrNameLst>
                                          <p:attrName>ppt_x</p:attrName>
                                          <p:attrName>ppt_y</p:attrName>
                                        </p:attrNameLst>
                                      </p:cBhvr>
                                      <p:rCtr x="8932" y="185"/>
                                    </p:animMotion>
                                  </p:childTnLst>
                                </p:cTn>
                              </p:par>
                              <p:par>
                                <p:cTn id="97" presetID="0" presetClass="path" presetSubtype="0" accel="50000" decel="50000" fill="hold" nodeType="withEffect">
                                  <p:stCondLst>
                                    <p:cond delay="0"/>
                                  </p:stCondLst>
                                  <p:childTnLst>
                                    <p:animMotion origin="layout" path="M 1.55475E-16 4.07407E-6 L 0.17813 0.00092 " pathEditMode="relative" rAng="0" ptsTypes="AA">
                                      <p:cBhvr>
                                        <p:cTn id="98" dur="2000" fill="hold"/>
                                        <p:tgtEl>
                                          <p:spTgt spid="77"/>
                                        </p:tgtEl>
                                        <p:attrNameLst>
                                          <p:attrName>ppt_x</p:attrName>
                                          <p:attrName>ppt_y</p:attrName>
                                        </p:attrNameLst>
                                      </p:cBhvr>
                                      <p:rCtr x="8945" y="185"/>
                                    </p:animMotion>
                                  </p:childTnLst>
                                </p:cTn>
                              </p:par>
                              <p:par>
                                <p:cTn id="99" presetID="0" presetClass="path" presetSubtype="0" accel="50000" decel="50000" fill="hold" nodeType="withEffect">
                                  <p:stCondLst>
                                    <p:cond delay="0"/>
                                  </p:stCondLst>
                                  <p:childTnLst>
                                    <p:animMotion origin="layout" path="M -3.54167E-6 1.85185E-6 L 0.17774 0.00093 " pathEditMode="relative" rAng="0" ptsTypes="AA">
                                      <p:cBhvr>
                                        <p:cTn id="100" dur="2000" fill="hold"/>
                                        <p:tgtEl>
                                          <p:spTgt spid="78"/>
                                        </p:tgtEl>
                                        <p:attrNameLst>
                                          <p:attrName>ppt_x</p:attrName>
                                          <p:attrName>ppt_y</p:attrName>
                                        </p:attrNameLst>
                                      </p:cBhvr>
                                      <p:rCtr x="9128" y="139"/>
                                    </p:animMotion>
                                  </p:childTnLst>
                                </p:cTn>
                              </p:par>
                              <p:par>
                                <p:cTn id="101" presetID="0" presetClass="path" presetSubtype="0" accel="50000" decel="50000" fill="hold" nodeType="withEffect">
                                  <p:stCondLst>
                                    <p:cond delay="0"/>
                                  </p:stCondLst>
                                  <p:childTnLst>
                                    <p:animMotion origin="layout" path="M -1.875E-6 4.07407E-6 L 0.17748 0.00093 " pathEditMode="relative" rAng="0" ptsTypes="AA">
                                      <p:cBhvr>
                                        <p:cTn id="102" dur="2000" fill="hold"/>
                                        <p:tgtEl>
                                          <p:spTgt spid="79"/>
                                        </p:tgtEl>
                                        <p:attrNameLst>
                                          <p:attrName>ppt_x</p:attrName>
                                          <p:attrName>ppt_y</p:attrName>
                                        </p:attrNameLst>
                                      </p:cBhvr>
                                      <p:rCtr x="8542" y="162"/>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351A8-417F-4D72-9FB1-404C250BB4A2}"/>
              </a:ext>
            </a:extLst>
          </p:cNvPr>
          <p:cNvSpPr>
            <a:spLocks noGrp="1"/>
          </p:cNvSpPr>
          <p:nvPr>
            <p:ph type="title"/>
          </p:nvPr>
        </p:nvSpPr>
        <p:spPr/>
        <p:txBody>
          <a:bodyPr/>
          <a:lstStyle/>
          <a:p>
            <a:r>
              <a:rPr lang="en-GB" dirty="0"/>
              <a:t>2AS-2 Solve comparative addition and difference problems</a:t>
            </a:r>
          </a:p>
        </p:txBody>
      </p:sp>
      <p:grpSp>
        <p:nvGrpSpPr>
          <p:cNvPr id="6" name="Group 5">
            <a:extLst>
              <a:ext uri="{FF2B5EF4-FFF2-40B4-BE49-F238E27FC236}">
                <a16:creationId xmlns:a16="http://schemas.microsoft.com/office/drawing/2014/main" id="{5556A9D9-CFA1-4B85-84B0-EFE9DF9C0967}"/>
              </a:ext>
            </a:extLst>
          </p:cNvPr>
          <p:cNvGrpSpPr/>
          <p:nvPr/>
        </p:nvGrpSpPr>
        <p:grpSpPr>
          <a:xfrm>
            <a:off x="613448" y="2968768"/>
            <a:ext cx="5388539" cy="1163006"/>
            <a:chOff x="613448" y="2398564"/>
            <a:chExt cx="6157604" cy="1489056"/>
          </a:xfrm>
        </p:grpSpPr>
        <p:sp>
          <p:nvSpPr>
            <p:cNvPr id="47" name="Rectangle 46">
              <a:extLst>
                <a:ext uri="{FF2B5EF4-FFF2-40B4-BE49-F238E27FC236}">
                  <a16:creationId xmlns:a16="http://schemas.microsoft.com/office/drawing/2014/main" id="{A708F405-763F-4BC9-B9BC-83B9F158D349}"/>
                </a:ext>
              </a:extLst>
            </p:cNvPr>
            <p:cNvSpPr/>
            <p:nvPr/>
          </p:nvSpPr>
          <p:spPr>
            <a:xfrm>
              <a:off x="613450" y="2398564"/>
              <a:ext cx="6157602" cy="7445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CE8385E1-0E77-49AD-85E5-4DE91AE6C53C}"/>
                </a:ext>
              </a:extLst>
            </p:cNvPr>
            <p:cNvSpPr/>
            <p:nvPr/>
          </p:nvSpPr>
          <p:spPr>
            <a:xfrm>
              <a:off x="613448" y="3143093"/>
              <a:ext cx="3714444" cy="7445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10DFA054-2842-4B76-A06D-58ECBF9BA4AC}"/>
                </a:ext>
              </a:extLst>
            </p:cNvPr>
            <p:cNvSpPr txBox="1"/>
            <p:nvPr/>
          </p:nvSpPr>
          <p:spPr>
            <a:xfrm>
              <a:off x="3256272" y="2464611"/>
              <a:ext cx="957145" cy="5275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sp>
          <p:nvSpPr>
            <p:cNvPr id="58" name="TextBox 57">
              <a:extLst>
                <a:ext uri="{FF2B5EF4-FFF2-40B4-BE49-F238E27FC236}">
                  <a16:creationId xmlns:a16="http://schemas.microsoft.com/office/drawing/2014/main" id="{A299F4C1-BA3E-46B7-B899-D7FEBC5A92B1}"/>
                </a:ext>
              </a:extLst>
            </p:cNvPr>
            <p:cNvSpPr txBox="1"/>
            <p:nvPr/>
          </p:nvSpPr>
          <p:spPr>
            <a:xfrm>
              <a:off x="1992098" y="3229625"/>
              <a:ext cx="957145" cy="5275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59" name="TextBox 58">
            <a:extLst>
              <a:ext uri="{FF2B5EF4-FFF2-40B4-BE49-F238E27FC236}">
                <a16:creationId xmlns:a16="http://schemas.microsoft.com/office/drawing/2014/main" id="{3284CE31-F3AA-4A50-A792-EFF9FACD1564}"/>
              </a:ext>
            </a:extLst>
          </p:cNvPr>
          <p:cNvSpPr txBox="1"/>
          <p:nvPr/>
        </p:nvSpPr>
        <p:spPr>
          <a:xfrm>
            <a:off x="4583031" y="3870904"/>
            <a:ext cx="83760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60" name="Right Brace 59">
            <a:extLst>
              <a:ext uri="{FF2B5EF4-FFF2-40B4-BE49-F238E27FC236}">
                <a16:creationId xmlns:a16="http://schemas.microsoft.com/office/drawing/2014/main" id="{E708A94D-5F13-4658-AE12-0E1CA0E87A13}"/>
              </a:ext>
            </a:extLst>
          </p:cNvPr>
          <p:cNvSpPr/>
          <p:nvPr/>
        </p:nvSpPr>
        <p:spPr>
          <a:xfrm rot="5400000">
            <a:off x="4828162" y="2645760"/>
            <a:ext cx="188669" cy="2117054"/>
          </a:xfrm>
          <a:prstGeom prst="rightBrace">
            <a:avLst>
              <a:gd name="adj1" fmla="val 35337"/>
              <a:gd name="adj2" fmla="val 5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2" name="TextBox 61">
            <a:extLst>
              <a:ext uri="{FF2B5EF4-FFF2-40B4-BE49-F238E27FC236}">
                <a16:creationId xmlns:a16="http://schemas.microsoft.com/office/drawing/2014/main" id="{130EA333-0D9D-4DEC-9E63-9667FBDC5D85}"/>
              </a:ext>
            </a:extLst>
          </p:cNvPr>
          <p:cNvSpPr txBox="1"/>
          <p:nvPr/>
        </p:nvSpPr>
        <p:spPr>
          <a:xfrm>
            <a:off x="4654566" y="4836506"/>
            <a:ext cx="83709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nvGrpSpPr>
          <p:cNvPr id="3" name="Group 2">
            <a:extLst>
              <a:ext uri="{FF2B5EF4-FFF2-40B4-BE49-F238E27FC236}">
                <a16:creationId xmlns:a16="http://schemas.microsoft.com/office/drawing/2014/main" id="{215C2B71-43D3-46F0-BF7B-DC308E522AB2}"/>
              </a:ext>
            </a:extLst>
          </p:cNvPr>
          <p:cNvGrpSpPr/>
          <p:nvPr/>
        </p:nvGrpSpPr>
        <p:grpSpPr>
          <a:xfrm>
            <a:off x="521343" y="1566266"/>
            <a:ext cx="5703981" cy="580387"/>
            <a:chOff x="964558" y="1379884"/>
            <a:chExt cx="6901444" cy="580387"/>
          </a:xfrm>
        </p:grpSpPr>
        <p:sp>
          <p:nvSpPr>
            <p:cNvPr id="19" name="TextBox 18">
              <a:extLst>
                <a:ext uri="{FF2B5EF4-FFF2-40B4-BE49-F238E27FC236}">
                  <a16:creationId xmlns:a16="http://schemas.microsoft.com/office/drawing/2014/main" id="{536BA778-378F-4842-88EE-1628BD3C62ED}"/>
                </a:ext>
              </a:extLst>
            </p:cNvPr>
            <p:cNvSpPr txBox="1"/>
            <p:nvPr/>
          </p:nvSpPr>
          <p:spPr>
            <a:xfrm>
              <a:off x="964558" y="1379884"/>
              <a:ext cx="6901444"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 16         16 – 10 = </a:t>
              </a: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___</a:t>
              </a:r>
            </a:p>
          </p:txBody>
        </p:sp>
        <p:sp>
          <p:nvSpPr>
            <p:cNvPr id="2" name="Rectangle 1">
              <a:extLst>
                <a:ext uri="{FF2B5EF4-FFF2-40B4-BE49-F238E27FC236}">
                  <a16:creationId xmlns:a16="http://schemas.microsoft.com/office/drawing/2014/main" id="{1FC02F4C-F4A2-445A-AAF2-3A7DE37C20E1}"/>
                </a:ext>
              </a:extLst>
            </p:cNvPr>
            <p:cNvSpPr/>
            <p:nvPr/>
          </p:nvSpPr>
          <p:spPr>
            <a:xfrm>
              <a:off x="2236613" y="1384271"/>
              <a:ext cx="685557"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510D6E6A-A566-4915-BF0D-31FFE01C0F8E}"/>
                </a:ext>
              </a:extLst>
            </p:cNvPr>
            <p:cNvSpPr/>
            <p:nvPr/>
          </p:nvSpPr>
          <p:spPr>
            <a:xfrm>
              <a:off x="6855414" y="1384271"/>
              <a:ext cx="685557"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cxnSp>
        <p:nvCxnSpPr>
          <p:cNvPr id="66" name="Straight Connector 65">
            <a:extLst>
              <a:ext uri="{FF2B5EF4-FFF2-40B4-BE49-F238E27FC236}">
                <a16:creationId xmlns:a16="http://schemas.microsoft.com/office/drawing/2014/main" id="{14317BD4-1690-4E4A-8ACD-9605B755BA05}"/>
              </a:ext>
            </a:extLst>
          </p:cNvPr>
          <p:cNvCxnSpPr>
            <a:cxnSpLocks/>
          </p:cNvCxnSpPr>
          <p:nvPr/>
        </p:nvCxnSpPr>
        <p:spPr>
          <a:xfrm>
            <a:off x="3963219" y="5343994"/>
            <a:ext cx="2017805" cy="1"/>
          </a:xfrm>
          <a:prstGeom prst="line">
            <a:avLst/>
          </a:prstGeom>
          <a:noFill/>
          <a:ln w="19050">
            <a:solidFill>
              <a:schemeClr val="tx1"/>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a:extLst>
              <a:ext uri="{FF2B5EF4-FFF2-40B4-BE49-F238E27FC236}">
                <a16:creationId xmlns:a16="http://schemas.microsoft.com/office/drawing/2014/main" id="{65B8F255-5ECA-40EB-9489-DDE38BC627C4}"/>
              </a:ext>
            </a:extLst>
          </p:cNvPr>
          <p:cNvGrpSpPr/>
          <p:nvPr/>
        </p:nvGrpSpPr>
        <p:grpSpPr>
          <a:xfrm>
            <a:off x="414641" y="5519428"/>
            <a:ext cx="5746819" cy="414967"/>
            <a:chOff x="414641" y="5662077"/>
            <a:chExt cx="6571018" cy="474481"/>
          </a:xfrm>
        </p:grpSpPr>
        <p:sp>
          <p:nvSpPr>
            <p:cNvPr id="68" name="Rectangle 67">
              <a:extLst>
                <a:ext uri="{FF2B5EF4-FFF2-40B4-BE49-F238E27FC236}">
                  <a16:creationId xmlns:a16="http://schemas.microsoft.com/office/drawing/2014/main" id="{B94F95A4-B0A1-4857-87FD-451A5F198ABC}"/>
                </a:ext>
              </a:extLst>
            </p:cNvPr>
            <p:cNvSpPr/>
            <p:nvPr/>
          </p:nvSpPr>
          <p:spPr>
            <a:xfrm>
              <a:off x="4304988" y="5799154"/>
              <a:ext cx="334064" cy="334229"/>
            </a:xfrm>
            <a:prstGeom prst="rect">
              <a:avLst/>
            </a:prstGeom>
            <a:noFill/>
            <a:ln w="19050">
              <a:solidFill>
                <a:srgbClr val="046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F87C3F4D-E355-4962-BA86-96D371D38FA1}"/>
                </a:ext>
              </a:extLst>
            </p:cNvPr>
            <p:cNvSpPr/>
            <p:nvPr/>
          </p:nvSpPr>
          <p:spPr>
            <a:xfrm>
              <a:off x="6603354" y="5802329"/>
              <a:ext cx="334064" cy="334229"/>
            </a:xfrm>
            <a:prstGeom prst="rect">
              <a:avLst/>
            </a:prstGeom>
            <a:noFill/>
            <a:ln w="19050">
              <a:solidFill>
                <a:srgbClr val="046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77CD2EE-3CA0-46C6-92F5-2EADED142177}"/>
                </a:ext>
              </a:extLst>
            </p:cNvPr>
            <p:cNvGrpSpPr/>
            <p:nvPr/>
          </p:nvGrpSpPr>
          <p:grpSpPr>
            <a:xfrm>
              <a:off x="414641" y="5662077"/>
              <a:ext cx="6571018" cy="471603"/>
              <a:chOff x="414641" y="5662077"/>
              <a:chExt cx="6571018" cy="471603"/>
            </a:xfrm>
          </p:grpSpPr>
          <p:sp>
            <p:nvSpPr>
              <p:cNvPr id="37" name="TextBox 36">
                <a:extLst>
                  <a:ext uri="{FF2B5EF4-FFF2-40B4-BE49-F238E27FC236}">
                    <a16:creationId xmlns:a16="http://schemas.microsoft.com/office/drawing/2014/main" id="{8461BC4C-040A-4D05-B97D-789257D5DC5C}"/>
                  </a:ext>
                </a:extLst>
              </p:cNvPr>
              <p:cNvSpPr txBox="1"/>
              <p:nvPr/>
            </p:nvSpPr>
            <p:spPr>
              <a:xfrm>
                <a:off x="414641" y="5781762"/>
                <a:ext cx="395808"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23" name="Straight Connector 22">
                <a:extLst>
                  <a:ext uri="{FF2B5EF4-FFF2-40B4-BE49-F238E27FC236}">
                    <a16:creationId xmlns:a16="http://schemas.microsoft.com/office/drawing/2014/main" id="{F7D10697-BF3F-44FC-8496-F7F002D5F861}"/>
                  </a:ext>
                </a:extLst>
              </p:cNvPr>
              <p:cNvCxnSpPr>
                <a:cxnSpLocks/>
              </p:cNvCxnSpPr>
              <p:nvPr/>
            </p:nvCxnSpPr>
            <p:spPr>
              <a:xfrm>
                <a:off x="612545" y="5674742"/>
                <a:ext cx="61624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27531C-FE31-4EA1-9C98-F68F7304D31F}"/>
                  </a:ext>
                </a:extLst>
              </p:cNvPr>
              <p:cNvCxnSpPr>
                <a:cxnSpLocks/>
              </p:cNvCxnSpPr>
              <p:nvPr/>
            </p:nvCxnSpPr>
            <p:spPr>
              <a:xfrm>
                <a:off x="618489" y="5663681"/>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CE8AEAC-8BFF-48A4-89BD-17C5500FD300}"/>
                  </a:ext>
                </a:extLst>
              </p:cNvPr>
              <p:cNvCxnSpPr/>
              <p:nvPr/>
            </p:nvCxnSpPr>
            <p:spPr>
              <a:xfrm>
                <a:off x="6771058" y="5662077"/>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35016D-3CB7-44ED-A8D0-D040A14331CA}"/>
                  </a:ext>
                </a:extLst>
              </p:cNvPr>
              <p:cNvCxnSpPr>
                <a:cxnSpLocks/>
              </p:cNvCxnSpPr>
              <p:nvPr/>
            </p:nvCxnSpPr>
            <p:spPr>
              <a:xfrm>
                <a:off x="2541169"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7251AC-DCDE-4EBB-A777-AE9E6E4F9FE2}"/>
                  </a:ext>
                </a:extLst>
              </p:cNvPr>
              <p:cNvCxnSpPr>
                <a:cxnSpLocks/>
              </p:cNvCxnSpPr>
              <p:nvPr/>
            </p:nvCxnSpPr>
            <p:spPr>
              <a:xfrm>
                <a:off x="3694777"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EE7026D-34AA-46C5-9C4A-9C2E32B37B89}"/>
                  </a:ext>
                </a:extLst>
              </p:cNvPr>
              <p:cNvCxnSpPr>
                <a:cxnSpLocks/>
              </p:cNvCxnSpPr>
              <p:nvPr/>
            </p:nvCxnSpPr>
            <p:spPr>
              <a:xfrm>
                <a:off x="4463849"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EA5BC9-BFDB-4616-A1A2-44510ECC2BD6}"/>
                  </a:ext>
                </a:extLst>
              </p:cNvPr>
              <p:cNvCxnSpPr>
                <a:cxnSpLocks/>
              </p:cNvCxnSpPr>
              <p:nvPr/>
            </p:nvCxnSpPr>
            <p:spPr>
              <a:xfrm>
                <a:off x="523292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40EC54-F360-47EE-AC27-F7CEE871DDC1}"/>
                  </a:ext>
                </a:extLst>
              </p:cNvPr>
              <p:cNvCxnSpPr>
                <a:cxnSpLocks/>
              </p:cNvCxnSpPr>
              <p:nvPr/>
            </p:nvCxnSpPr>
            <p:spPr>
              <a:xfrm>
                <a:off x="6001993"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6E3822-8E88-43B6-B758-086719B1DE07}"/>
                  </a:ext>
                </a:extLst>
              </p:cNvPr>
              <p:cNvCxnSpPr>
                <a:cxnSpLocks/>
              </p:cNvCxnSpPr>
              <p:nvPr/>
            </p:nvCxnSpPr>
            <p:spPr>
              <a:xfrm>
                <a:off x="4848385"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86361F-013F-4DA2-9AC8-F72F786D7F21}"/>
                  </a:ext>
                </a:extLst>
              </p:cNvPr>
              <p:cNvCxnSpPr>
                <a:cxnSpLocks/>
              </p:cNvCxnSpPr>
              <p:nvPr/>
            </p:nvCxnSpPr>
            <p:spPr>
              <a:xfrm>
                <a:off x="4079313"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9204701-F619-400D-9BFD-D505B33E6877}"/>
                  </a:ext>
                </a:extLst>
              </p:cNvPr>
              <p:cNvCxnSpPr>
                <a:cxnSpLocks/>
              </p:cNvCxnSpPr>
              <p:nvPr/>
            </p:nvCxnSpPr>
            <p:spPr>
              <a:xfrm>
                <a:off x="1003025"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0BE41B-8668-47AE-BC12-3C3DF1060DE6}"/>
                  </a:ext>
                </a:extLst>
              </p:cNvPr>
              <p:cNvSpPr txBox="1"/>
              <p:nvPr/>
            </p:nvSpPr>
            <p:spPr>
              <a:xfrm>
                <a:off x="832493"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cxnSp>
            <p:nvCxnSpPr>
              <p:cNvPr id="51" name="Straight Connector 50">
                <a:extLst>
                  <a:ext uri="{FF2B5EF4-FFF2-40B4-BE49-F238E27FC236}">
                    <a16:creationId xmlns:a16="http://schemas.microsoft.com/office/drawing/2014/main" id="{3DAC5010-A895-4789-8C39-D03994634ACA}"/>
                  </a:ext>
                </a:extLst>
              </p:cNvPr>
              <p:cNvCxnSpPr>
                <a:cxnSpLocks/>
              </p:cNvCxnSpPr>
              <p:nvPr/>
            </p:nvCxnSpPr>
            <p:spPr>
              <a:xfrm>
                <a:off x="6386529" y="567130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9AD106-E2F3-4B13-99D5-0A60B9261C86}"/>
                  </a:ext>
                </a:extLst>
              </p:cNvPr>
              <p:cNvCxnSpPr>
                <a:cxnSpLocks/>
              </p:cNvCxnSpPr>
              <p:nvPr/>
            </p:nvCxnSpPr>
            <p:spPr>
              <a:xfrm>
                <a:off x="5617457" y="567130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6C87E8D-E91C-48DE-A872-D50ACB3750C6}"/>
                  </a:ext>
                </a:extLst>
              </p:cNvPr>
              <p:cNvCxnSpPr>
                <a:cxnSpLocks/>
              </p:cNvCxnSpPr>
              <p:nvPr/>
            </p:nvCxnSpPr>
            <p:spPr>
              <a:xfrm>
                <a:off x="138756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EFF5925-37A0-4BB6-BBBD-9D27CB80208C}"/>
                  </a:ext>
                </a:extLst>
              </p:cNvPr>
              <p:cNvCxnSpPr>
                <a:cxnSpLocks/>
              </p:cNvCxnSpPr>
              <p:nvPr/>
            </p:nvCxnSpPr>
            <p:spPr>
              <a:xfrm>
                <a:off x="1772097"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4410F4A-41B7-46A1-9C08-34A38A438C45}"/>
                  </a:ext>
                </a:extLst>
              </p:cNvPr>
              <p:cNvCxnSpPr>
                <a:cxnSpLocks/>
              </p:cNvCxnSpPr>
              <p:nvPr/>
            </p:nvCxnSpPr>
            <p:spPr>
              <a:xfrm>
                <a:off x="2156633"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52AE28-B248-45DC-A382-B06872528458}"/>
                  </a:ext>
                </a:extLst>
              </p:cNvPr>
              <p:cNvCxnSpPr>
                <a:cxnSpLocks/>
              </p:cNvCxnSpPr>
              <p:nvPr/>
            </p:nvCxnSpPr>
            <p:spPr>
              <a:xfrm>
                <a:off x="3310241" y="5664329"/>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01452E-61EE-47A4-A21F-D1C6D166D234}"/>
                  </a:ext>
                </a:extLst>
              </p:cNvPr>
              <p:cNvCxnSpPr>
                <a:cxnSpLocks/>
              </p:cNvCxnSpPr>
              <p:nvPr/>
            </p:nvCxnSpPr>
            <p:spPr>
              <a:xfrm>
                <a:off x="2925705" y="5674742"/>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BCD467B-4E96-468C-98A2-C5DA5F52D5BA}"/>
                  </a:ext>
                </a:extLst>
              </p:cNvPr>
              <p:cNvSpPr txBox="1"/>
              <p:nvPr/>
            </p:nvSpPr>
            <p:spPr>
              <a:xfrm>
                <a:off x="1215429"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
            <p:nvSpPr>
              <p:cNvPr id="64" name="TextBox 63">
                <a:extLst>
                  <a:ext uri="{FF2B5EF4-FFF2-40B4-BE49-F238E27FC236}">
                    <a16:creationId xmlns:a16="http://schemas.microsoft.com/office/drawing/2014/main" id="{25CD0CEB-5623-4DFB-A5DD-184F84A9D79D}"/>
                  </a:ext>
                </a:extLst>
              </p:cNvPr>
              <p:cNvSpPr txBox="1"/>
              <p:nvPr/>
            </p:nvSpPr>
            <p:spPr>
              <a:xfrm>
                <a:off x="1598365"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65" name="TextBox 64">
                <a:extLst>
                  <a:ext uri="{FF2B5EF4-FFF2-40B4-BE49-F238E27FC236}">
                    <a16:creationId xmlns:a16="http://schemas.microsoft.com/office/drawing/2014/main" id="{82D4E363-F856-4177-B384-CC1C002EBE2E}"/>
                  </a:ext>
                </a:extLst>
              </p:cNvPr>
              <p:cNvSpPr txBox="1"/>
              <p:nvPr/>
            </p:nvSpPr>
            <p:spPr>
              <a:xfrm>
                <a:off x="1981301"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67" name="TextBox 66">
                <a:extLst>
                  <a:ext uri="{FF2B5EF4-FFF2-40B4-BE49-F238E27FC236}">
                    <a16:creationId xmlns:a16="http://schemas.microsoft.com/office/drawing/2014/main" id="{1632653F-F629-4B02-BF1E-543EB0DC1D89}"/>
                  </a:ext>
                </a:extLst>
              </p:cNvPr>
              <p:cNvSpPr txBox="1"/>
              <p:nvPr/>
            </p:nvSpPr>
            <p:spPr>
              <a:xfrm>
                <a:off x="2364237"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71" name="TextBox 70">
                <a:extLst>
                  <a:ext uri="{FF2B5EF4-FFF2-40B4-BE49-F238E27FC236}">
                    <a16:creationId xmlns:a16="http://schemas.microsoft.com/office/drawing/2014/main" id="{0AC1A013-9198-4656-8279-72B2A064C32F}"/>
                  </a:ext>
                </a:extLst>
              </p:cNvPr>
              <p:cNvSpPr txBox="1"/>
              <p:nvPr/>
            </p:nvSpPr>
            <p:spPr>
              <a:xfrm>
                <a:off x="2747173"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72" name="TextBox 71">
                <a:extLst>
                  <a:ext uri="{FF2B5EF4-FFF2-40B4-BE49-F238E27FC236}">
                    <a16:creationId xmlns:a16="http://schemas.microsoft.com/office/drawing/2014/main" id="{01C147C9-0F4C-4073-8160-26D794B05715}"/>
                  </a:ext>
                </a:extLst>
              </p:cNvPr>
              <p:cNvSpPr txBox="1"/>
              <p:nvPr/>
            </p:nvSpPr>
            <p:spPr>
              <a:xfrm>
                <a:off x="3130109"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73" name="TextBox 72">
                <a:extLst>
                  <a:ext uri="{FF2B5EF4-FFF2-40B4-BE49-F238E27FC236}">
                    <a16:creationId xmlns:a16="http://schemas.microsoft.com/office/drawing/2014/main" id="{91BEFFA0-7176-472A-9233-80BFC3D24A4B}"/>
                  </a:ext>
                </a:extLst>
              </p:cNvPr>
              <p:cNvSpPr txBox="1"/>
              <p:nvPr/>
            </p:nvSpPr>
            <p:spPr>
              <a:xfrm>
                <a:off x="3513045"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
            <p:nvSpPr>
              <p:cNvPr id="74" name="TextBox 73">
                <a:extLst>
                  <a:ext uri="{FF2B5EF4-FFF2-40B4-BE49-F238E27FC236}">
                    <a16:creationId xmlns:a16="http://schemas.microsoft.com/office/drawing/2014/main" id="{2D38DAE9-F88B-47A2-B5EE-3434128CD2CC}"/>
                  </a:ext>
                </a:extLst>
              </p:cNvPr>
              <p:cNvSpPr txBox="1"/>
              <p:nvPr/>
            </p:nvSpPr>
            <p:spPr>
              <a:xfrm>
                <a:off x="3895982" y="5781762"/>
                <a:ext cx="360893"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
            <p:nvSpPr>
              <p:cNvPr id="75" name="TextBox 74">
                <a:extLst>
                  <a:ext uri="{FF2B5EF4-FFF2-40B4-BE49-F238E27FC236}">
                    <a16:creationId xmlns:a16="http://schemas.microsoft.com/office/drawing/2014/main" id="{3287DA31-7DD8-442A-91B8-CB5BD4C3DF37}"/>
                  </a:ext>
                </a:extLst>
              </p:cNvPr>
              <p:cNvSpPr txBox="1"/>
              <p:nvPr/>
            </p:nvSpPr>
            <p:spPr>
              <a:xfrm>
                <a:off x="4230494"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76" name="TextBox 75">
                <a:extLst>
                  <a:ext uri="{FF2B5EF4-FFF2-40B4-BE49-F238E27FC236}">
                    <a16:creationId xmlns:a16="http://schemas.microsoft.com/office/drawing/2014/main" id="{7B5772AC-C4E4-4169-93EC-0710EA1D047A}"/>
                  </a:ext>
                </a:extLst>
              </p:cNvPr>
              <p:cNvSpPr txBox="1"/>
              <p:nvPr/>
            </p:nvSpPr>
            <p:spPr>
              <a:xfrm>
                <a:off x="4613611"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a:t>
                </a:r>
              </a:p>
            </p:txBody>
          </p:sp>
          <p:sp>
            <p:nvSpPr>
              <p:cNvPr id="77" name="TextBox 76">
                <a:extLst>
                  <a:ext uri="{FF2B5EF4-FFF2-40B4-BE49-F238E27FC236}">
                    <a16:creationId xmlns:a16="http://schemas.microsoft.com/office/drawing/2014/main" id="{41E71306-ABA3-4223-84AC-6FE0E43451DC}"/>
                  </a:ext>
                </a:extLst>
              </p:cNvPr>
              <p:cNvSpPr txBox="1"/>
              <p:nvPr/>
            </p:nvSpPr>
            <p:spPr>
              <a:xfrm>
                <a:off x="4996548"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a:t>
                </a:r>
              </a:p>
            </p:txBody>
          </p:sp>
          <p:sp>
            <p:nvSpPr>
              <p:cNvPr id="78" name="TextBox 77">
                <a:extLst>
                  <a:ext uri="{FF2B5EF4-FFF2-40B4-BE49-F238E27FC236}">
                    <a16:creationId xmlns:a16="http://schemas.microsoft.com/office/drawing/2014/main" id="{4AAB9C81-0E22-4EF4-A3B0-58D6809D1081}"/>
                  </a:ext>
                </a:extLst>
              </p:cNvPr>
              <p:cNvSpPr txBox="1"/>
              <p:nvPr/>
            </p:nvSpPr>
            <p:spPr>
              <a:xfrm>
                <a:off x="5379484"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p>
            </p:txBody>
          </p:sp>
          <p:sp>
            <p:nvSpPr>
              <p:cNvPr id="79" name="TextBox 78">
                <a:extLst>
                  <a:ext uri="{FF2B5EF4-FFF2-40B4-BE49-F238E27FC236}">
                    <a16:creationId xmlns:a16="http://schemas.microsoft.com/office/drawing/2014/main" id="{1E358674-798A-4567-B233-5426317B7111}"/>
                  </a:ext>
                </a:extLst>
              </p:cNvPr>
              <p:cNvSpPr txBox="1"/>
              <p:nvPr/>
            </p:nvSpPr>
            <p:spPr>
              <a:xfrm>
                <a:off x="5762420"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p>
            </p:txBody>
          </p:sp>
          <p:sp>
            <p:nvSpPr>
              <p:cNvPr id="80" name="TextBox 79">
                <a:extLst>
                  <a:ext uri="{FF2B5EF4-FFF2-40B4-BE49-F238E27FC236}">
                    <a16:creationId xmlns:a16="http://schemas.microsoft.com/office/drawing/2014/main" id="{0EFB98F2-3D16-43CF-978B-59BB23DF54F5}"/>
                  </a:ext>
                </a:extLst>
              </p:cNvPr>
              <p:cNvSpPr txBox="1"/>
              <p:nvPr/>
            </p:nvSpPr>
            <p:spPr>
              <a:xfrm>
                <a:off x="6145356"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p>
            </p:txBody>
          </p:sp>
          <p:sp>
            <p:nvSpPr>
              <p:cNvPr id="82" name="TextBox 81">
                <a:extLst>
                  <a:ext uri="{FF2B5EF4-FFF2-40B4-BE49-F238E27FC236}">
                    <a16:creationId xmlns:a16="http://schemas.microsoft.com/office/drawing/2014/main" id="{A4CC76C3-FF59-49AC-B82D-B5E14E0C813F}"/>
                  </a:ext>
                </a:extLst>
              </p:cNvPr>
              <p:cNvSpPr txBox="1"/>
              <p:nvPr/>
            </p:nvSpPr>
            <p:spPr>
              <a:xfrm>
                <a:off x="6528285" y="5781762"/>
                <a:ext cx="457374" cy="3519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a:t>
                </a:r>
              </a:p>
            </p:txBody>
          </p:sp>
        </p:grpSp>
      </p:grpSp>
      <p:sp>
        <p:nvSpPr>
          <p:cNvPr id="12" name="Content Placeholder 2">
            <a:extLst>
              <a:ext uri="{FF2B5EF4-FFF2-40B4-BE49-F238E27FC236}">
                <a16:creationId xmlns:a16="http://schemas.microsoft.com/office/drawing/2014/main" id="{5A27F393-1BB1-41DC-9C67-8866CE0C3B07}"/>
              </a:ext>
            </a:extLst>
          </p:cNvPr>
          <p:cNvSpPr txBox="1">
            <a:spLocks/>
          </p:cNvSpPr>
          <p:nvPr/>
        </p:nvSpPr>
        <p:spPr>
          <a:xfrm>
            <a:off x="6192012" y="1557338"/>
            <a:ext cx="5390389" cy="37408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bar model. What pair of numbers is it showing the </a:t>
            </a:r>
            <a:r>
              <a:rPr kumimoji="0" lang="en-GB" sz="2000" b="0" i="1" u="none" strike="noStrike" kern="1200" cap="none" spc="0" normalizeH="0" baseline="0" noProof="0" dirty="0">
                <a:ln>
                  <a:noFill/>
                </a:ln>
                <a:solidFill>
                  <a:srgbClr val="585858"/>
                </a:solidFill>
                <a:effectLst/>
                <a:uLnTx/>
                <a:uFillTx/>
                <a:latin typeface="Arial"/>
                <a:ea typeface="+mn-ea"/>
                <a:cs typeface="+mn-cs"/>
              </a:rPr>
              <a:t>difference between</a:t>
            </a:r>
            <a:r>
              <a:rPr kumimoji="0" lang="en-GB" sz="2000" b="0" i="0" u="none" strike="noStrike" kern="1200" cap="none" spc="0" normalizeH="0" baseline="0" noProof="0" dirty="0">
                <a:ln>
                  <a:noFill/>
                </a:ln>
                <a:solidFill>
                  <a:srgbClr val="585858"/>
                </a:solidFill>
                <a:effectLst/>
                <a:uLnTx/>
                <a:uFillTx/>
                <a:latin typeface="Arial"/>
                <a:ea typeface="+mn-ea"/>
                <a:cs typeface="+mn-cs"/>
              </a:rPr>
              <a:t>? What is</a:t>
            </a:r>
            <a:r>
              <a:rPr kumimoji="0" lang="en-GB" sz="2000" b="0" i="1"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the difference between these numbers?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does the number line show this difference?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calculations could we write to represent the difference between this pair of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and what is different about the calculations?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816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animBg="1"/>
      <p:bldP spid="6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0FB4-2137-4BDF-BD1E-86029F2E9BEE}"/>
              </a:ext>
            </a:extLst>
          </p:cNvPr>
          <p:cNvSpPr>
            <a:spLocks noGrp="1"/>
          </p:cNvSpPr>
          <p:nvPr>
            <p:ph type="title"/>
          </p:nvPr>
        </p:nvSpPr>
        <p:spPr/>
        <p:txBody>
          <a:bodyPr/>
          <a:lstStyle/>
          <a:p>
            <a:r>
              <a:rPr lang="en-GB" dirty="0"/>
              <a:t>2AS-2 Solve comparative addition and difference problems</a:t>
            </a:r>
          </a:p>
        </p:txBody>
      </p:sp>
      <p:sp>
        <p:nvSpPr>
          <p:cNvPr id="3" name="TextBox 2">
            <a:extLst>
              <a:ext uri="{FF2B5EF4-FFF2-40B4-BE49-F238E27FC236}">
                <a16:creationId xmlns:a16="http://schemas.microsoft.com/office/drawing/2014/main" id="{B7ACA8A6-A158-4861-9D31-3209DBF7DD04}"/>
              </a:ext>
            </a:extLst>
          </p:cNvPr>
          <p:cNvSpPr txBox="1"/>
          <p:nvPr/>
        </p:nvSpPr>
        <p:spPr>
          <a:xfrm>
            <a:off x="623889" y="1232240"/>
            <a:ext cx="6862762"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Sketch a bar model and find the difference between these pairs of numbers using subtraction. </a:t>
            </a:r>
          </a:p>
        </p:txBody>
      </p:sp>
      <p:sp>
        <p:nvSpPr>
          <p:cNvPr id="6" name="TextBox 5">
            <a:extLst>
              <a:ext uri="{FF2B5EF4-FFF2-40B4-BE49-F238E27FC236}">
                <a16:creationId xmlns:a16="http://schemas.microsoft.com/office/drawing/2014/main" id="{65F8B162-38D8-4DE1-B617-765E037A09A6}"/>
              </a:ext>
            </a:extLst>
          </p:cNvPr>
          <p:cNvSpPr txBox="1"/>
          <p:nvPr/>
        </p:nvSpPr>
        <p:spPr>
          <a:xfrm>
            <a:off x="5254520" y="2115877"/>
            <a:ext cx="2430250" cy="267765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£42 and £40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and £35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and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9p and 15p</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15p and 9p</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26p and 29p</a:t>
            </a:r>
          </a:p>
        </p:txBody>
      </p:sp>
      <p:sp>
        <p:nvSpPr>
          <p:cNvPr id="5" name="TextBox 4">
            <a:extLst>
              <a:ext uri="{FF2B5EF4-FFF2-40B4-BE49-F238E27FC236}">
                <a16:creationId xmlns:a16="http://schemas.microsoft.com/office/drawing/2014/main" id="{7AE21263-287F-4335-AED5-32FB89CE0A10}"/>
              </a:ext>
            </a:extLst>
          </p:cNvPr>
          <p:cNvSpPr txBox="1"/>
          <p:nvPr/>
        </p:nvSpPr>
        <p:spPr>
          <a:xfrm>
            <a:off x="1866256" y="2115877"/>
            <a:ext cx="2430250" cy="31947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and 4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and 9</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and 8</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17 and 14</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16 and 19</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and 18  </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892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2217293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of subtraction to solve problems in a range of contexts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312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0864066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BD2B0A4C-2E79-4161-AA87-07D289BC12F2}"/>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27768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2:5 </a:t>
            </a:r>
          </a:p>
        </p:txBody>
      </p:sp>
      <p:pic>
        <p:nvPicPr>
          <p:cNvPr id="4" name="Picture 3">
            <a:extLst>
              <a:ext uri="{FF2B5EF4-FFF2-40B4-BE49-F238E27FC236}">
                <a16:creationId xmlns:a16="http://schemas.microsoft.com/office/drawing/2014/main" id="{23AEF7AA-130B-47CB-A33C-E8D44EA844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938941"/>
            <a:ext cx="3594594" cy="980118"/>
          </a:xfrm>
          <a:prstGeom prst="rect">
            <a:avLst/>
          </a:prstGeom>
        </p:spPr>
      </p:pic>
      <p:pic>
        <p:nvPicPr>
          <p:cNvPr id="5" name="Picture 4">
            <a:extLst>
              <a:ext uri="{FF2B5EF4-FFF2-40B4-BE49-F238E27FC236}">
                <a16:creationId xmlns:a16="http://schemas.microsoft.com/office/drawing/2014/main" id="{B7664C63-2C8E-47E7-BF25-B40D4EBE74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38950" y="2938941"/>
            <a:ext cx="2324594" cy="980118"/>
          </a:xfrm>
          <a:prstGeom prst="rect">
            <a:avLst/>
          </a:prstGeom>
        </p:spPr>
      </p:pic>
      <p:sp>
        <p:nvSpPr>
          <p:cNvPr id="9" name="TextBox 8">
            <a:extLst>
              <a:ext uri="{FF2B5EF4-FFF2-40B4-BE49-F238E27FC236}">
                <a16:creationId xmlns:a16="http://schemas.microsoft.com/office/drawing/2014/main" id="{405C4B15-4B77-4E97-9816-30A975B82B6B}"/>
              </a:ext>
            </a:extLst>
          </p:cNvPr>
          <p:cNvSpPr txBox="1"/>
          <p:nvPr/>
        </p:nvSpPr>
        <p:spPr bwMode="auto">
          <a:xfrm>
            <a:off x="5401739" y="545409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363262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0 L 0.1073 0 " pathEditMode="relative" rAng="0" ptsTypes="AA">
                                      <p:cBhvr>
                                        <p:cTn id="6" dur="2000" fill="hold"/>
                                        <p:tgtEl>
                                          <p:spTgt spid="5"/>
                                        </p:tgtEl>
                                        <p:attrNameLst>
                                          <p:attrName>ppt_x</p:attrName>
                                          <p:attrName>ppt_y</p:attrName>
                                        </p:attrNameLst>
                                      </p:cBhvr>
                                      <p:rCtr x="5365" y="0"/>
                                    </p:animMotion>
                                  </p:childTnLst>
                                </p:cTn>
                              </p:par>
                              <p:par>
                                <p:cTn id="7" presetID="35" presetClass="path" presetSubtype="0" accel="50000" decel="50000" fill="hold" nodeType="withEffect">
                                  <p:stCondLst>
                                    <p:cond delay="0"/>
                                  </p:stCondLst>
                                  <p:childTnLst>
                                    <p:animMotion origin="layout" path="M -1.11111E-6 0 L -0.1059 0 " pathEditMode="relative" rAng="0" ptsTypes="AA">
                                      <p:cBhvr>
                                        <p:cTn id="8" dur="2000" fill="hold"/>
                                        <p:tgtEl>
                                          <p:spTgt spid="4"/>
                                        </p:tgtEl>
                                        <p:attrNameLst>
                                          <p:attrName>ppt_x</p:attrName>
                                          <p:attrName>ppt_y</p:attrName>
                                        </p:attrNameLst>
                                      </p:cBhvr>
                                      <p:rCtr x="-529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4561E3-1515-4385-8EDE-F07BE771F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2938941"/>
            <a:ext cx="6127607" cy="980118"/>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2:5</a:t>
            </a:r>
          </a:p>
        </p:txBody>
      </p:sp>
      <p:pic>
        <p:nvPicPr>
          <p:cNvPr id="7" name="Picture 6">
            <a:extLst>
              <a:ext uri="{FF2B5EF4-FFF2-40B4-BE49-F238E27FC236}">
                <a16:creationId xmlns:a16="http://schemas.microsoft.com/office/drawing/2014/main" id="{FEC07A0E-CA06-4F58-9F40-439969888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934" y="2929415"/>
            <a:ext cx="995081" cy="995081"/>
          </a:xfrm>
          <a:prstGeom prst="rect">
            <a:avLst/>
          </a:prstGeom>
        </p:spPr>
      </p:pic>
      <p:pic>
        <p:nvPicPr>
          <p:cNvPr id="10" name="Picture 9">
            <a:extLst>
              <a:ext uri="{FF2B5EF4-FFF2-40B4-BE49-F238E27FC236}">
                <a16:creationId xmlns:a16="http://schemas.microsoft.com/office/drawing/2014/main" id="{5988FCA6-DEEB-4759-8519-6A180E43A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954" y="2929415"/>
            <a:ext cx="995081" cy="995081"/>
          </a:xfrm>
          <a:prstGeom prst="rect">
            <a:avLst/>
          </a:prstGeom>
        </p:spPr>
      </p:pic>
      <p:pic>
        <p:nvPicPr>
          <p:cNvPr id="11" name="Picture 10">
            <a:extLst>
              <a:ext uri="{FF2B5EF4-FFF2-40B4-BE49-F238E27FC236}">
                <a16:creationId xmlns:a16="http://schemas.microsoft.com/office/drawing/2014/main" id="{98AF3CA9-58C8-4AE9-94B1-4628DEE27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674" y="2929415"/>
            <a:ext cx="995081" cy="995081"/>
          </a:xfrm>
          <a:prstGeom prst="rect">
            <a:avLst/>
          </a:prstGeom>
        </p:spPr>
      </p:pic>
      <p:sp>
        <p:nvSpPr>
          <p:cNvPr id="12" name="TextBox 11">
            <a:extLst>
              <a:ext uri="{FF2B5EF4-FFF2-40B4-BE49-F238E27FC236}">
                <a16:creationId xmlns:a16="http://schemas.microsoft.com/office/drawing/2014/main" id="{48CAF9B2-4C86-49A4-B49C-6D89D07C2C3B}"/>
              </a:ext>
            </a:extLst>
          </p:cNvPr>
          <p:cNvSpPr txBox="1"/>
          <p:nvPr/>
        </p:nvSpPr>
        <p:spPr bwMode="auto">
          <a:xfrm>
            <a:off x="5401739" y="545409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902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2EC903-C3F0-482A-8EF4-39ACFD84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366583"/>
            <a:ext cx="6135088" cy="2124835"/>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2:5</a:t>
            </a:r>
          </a:p>
        </p:txBody>
      </p:sp>
      <p:sp>
        <p:nvSpPr>
          <p:cNvPr id="5" name="Right Brace 4">
            <a:extLst>
              <a:ext uri="{FF2B5EF4-FFF2-40B4-BE49-F238E27FC236}">
                <a16:creationId xmlns:a16="http://schemas.microsoft.com/office/drawing/2014/main" id="{18C85445-9123-428A-AD02-3608DE6D0754}"/>
              </a:ext>
            </a:extLst>
          </p:cNvPr>
          <p:cNvSpPr/>
          <p:nvPr/>
        </p:nvSpPr>
        <p:spPr bwMode="auto">
          <a:xfrm rot="5400000">
            <a:off x="7691234" y="3212466"/>
            <a:ext cx="386714" cy="255790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C851EE87-4BBB-4105-9111-1D03387C567C}"/>
              </a:ext>
            </a:extLst>
          </p:cNvPr>
          <p:cNvSpPr txBox="1"/>
          <p:nvPr/>
        </p:nvSpPr>
        <p:spPr bwMode="auto">
          <a:xfrm>
            <a:off x="7706497" y="471336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32263F65-3876-4342-BCB5-B2E82F5C6706}"/>
              </a:ext>
            </a:extLst>
          </p:cNvPr>
          <p:cNvSpPr txBox="1"/>
          <p:nvPr/>
        </p:nvSpPr>
        <p:spPr bwMode="auto">
          <a:xfrm>
            <a:off x="5401739" y="545409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3 = 2</a:t>
            </a:r>
          </a:p>
        </p:txBody>
      </p:sp>
    </p:spTree>
    <p:extLst>
      <p:ext uri="{BB962C8B-B14F-4D97-AF65-F5344CB8AC3E}">
        <p14:creationId xmlns:p14="http://schemas.microsoft.com/office/powerpoint/2010/main" val="374283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5CFA87-9DC0-4083-AEC2-7206A008BBFC}"/>
              </a:ext>
            </a:extLst>
          </p:cNvPr>
          <p:cNvSpPr>
            <a:spLocks noGrp="1"/>
          </p:cNvSpPr>
          <p:nvPr>
            <p:ph type="title"/>
          </p:nvPr>
        </p:nvSpPr>
        <p:spPr/>
        <p:txBody>
          <a:bodyPr/>
          <a:lstStyle/>
          <a:p>
            <a:r>
              <a:rPr lang="en-GB" dirty="0"/>
              <a:t>2AS-2 Solve comparative addition and difference problems</a:t>
            </a:r>
          </a:p>
        </p:txBody>
      </p:sp>
      <p:sp>
        <p:nvSpPr>
          <p:cNvPr id="14" name="Content Placeholder 2">
            <a:extLst>
              <a:ext uri="{FF2B5EF4-FFF2-40B4-BE49-F238E27FC236}">
                <a16:creationId xmlns:a16="http://schemas.microsoft.com/office/drawing/2014/main" id="{5F18B21E-88DC-416D-9FCF-7645430827E6}"/>
              </a:ext>
            </a:extLst>
          </p:cNvPr>
          <p:cNvSpPr txBox="1">
            <a:spLocks/>
          </p:cNvSpPr>
          <p:nvPr/>
        </p:nvSpPr>
        <p:spPr>
          <a:xfrm>
            <a:off x="6192012" y="1557338"/>
            <a:ext cx="5390389" cy="44777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 have £20 to spend at the shop.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more money do I need to be able to buy the Birdy Hop Game?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about the Construction Set?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a:t>
            </a:r>
            <a:r>
              <a:rPr kumimoji="0" lang="en-GB" sz="2000" b="0" i="0" u="none" strike="noStrike" kern="1200" cap="none" spc="0" normalizeH="0" baseline="0" noProof="0" dirty="0" err="1">
                <a:ln>
                  <a:noFill/>
                </a:ln>
                <a:solidFill>
                  <a:srgbClr val="585858"/>
                </a:solidFill>
                <a:effectLst/>
                <a:uLnTx/>
                <a:uFillTx/>
                <a:latin typeface="Arial"/>
                <a:ea typeface="+mn-ea"/>
                <a:cs typeface="+mn-cs"/>
              </a:rPr>
              <a:t>hink</a:t>
            </a:r>
            <a:r>
              <a:rPr kumimoji="0" lang="en-GB" sz="2000" b="0" i="0" u="none" strike="noStrike" kern="1200" cap="none" spc="0" normalizeH="0" baseline="0" noProof="0" dirty="0">
                <a:ln>
                  <a:noFill/>
                </a:ln>
                <a:solidFill>
                  <a:srgbClr val="585858"/>
                </a:solidFill>
                <a:effectLst/>
                <a:uLnTx/>
                <a:uFillTx/>
                <a:latin typeface="Arial"/>
                <a:ea typeface="+mn-ea"/>
                <a:cs typeface="+mn-cs"/>
              </a:rPr>
              <a:t> of your own questions using the words ‘</a:t>
            </a:r>
            <a:r>
              <a:rPr kumimoji="0" lang="en-GB" sz="2000" b="0" i="1" u="none" strike="noStrike" kern="1200" cap="none" spc="0" normalizeH="0" baseline="0" noProof="0" dirty="0">
                <a:ln>
                  <a:noFill/>
                </a:ln>
                <a:solidFill>
                  <a:srgbClr val="585858"/>
                </a:solidFill>
                <a:effectLst/>
                <a:uLnTx/>
                <a:uFillTx/>
                <a:latin typeface="Arial"/>
                <a:ea typeface="+mn-ea"/>
                <a:cs typeface="+mn-cs"/>
              </a:rPr>
              <a:t>how much more money do I need to buy the …?’  </a:t>
            </a:r>
            <a:r>
              <a:rPr kumimoji="0" lang="en-GB" sz="2000" b="0" i="0" u="none" strike="noStrike" kern="1200" cap="none" spc="0" normalizeH="0" baseline="0" noProof="0" dirty="0">
                <a:ln>
                  <a:noFill/>
                </a:ln>
                <a:solidFill>
                  <a:srgbClr val="585858"/>
                </a:solidFill>
                <a:effectLst/>
                <a:uLnTx/>
                <a:uFillTx/>
                <a:latin typeface="Arial"/>
                <a:ea typeface="+mn-ea"/>
                <a:cs typeface="+mn-cs"/>
              </a:rPr>
              <a:t>Solve your questions using subtraction.</a:t>
            </a:r>
            <a:endParaRPr kumimoji="0" lang="en-GB" sz="2000" b="0" i="1"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if I only had £10? What questions could you ask?</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descr="A picture containing parking, outdoor, meter, building&#10;&#10;Description generated with very high confidence">
            <a:extLst>
              <a:ext uri="{FF2B5EF4-FFF2-40B4-BE49-F238E27FC236}">
                <a16:creationId xmlns:a16="http://schemas.microsoft.com/office/drawing/2014/main" id="{309F4A2F-568E-45FB-93A6-7D9CF8794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026" y="1557338"/>
            <a:ext cx="3472047" cy="4335826"/>
          </a:xfrm>
          <a:prstGeom prst="rect">
            <a:avLst/>
          </a:prstGeom>
        </p:spPr>
      </p:pic>
    </p:spTree>
    <p:extLst>
      <p:ext uri="{BB962C8B-B14F-4D97-AF65-F5344CB8AC3E}">
        <p14:creationId xmlns:p14="http://schemas.microsoft.com/office/powerpoint/2010/main" val="40823778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271356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explain what the difference is between consecutive numbers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37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296154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C5D8DBCC-7A98-4B89-BB9C-2425A381D94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43588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1:2</a:t>
            </a:r>
          </a:p>
        </p:txBody>
      </p:sp>
      <p:pic>
        <p:nvPicPr>
          <p:cNvPr id="3" name="Picture 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r="-12336"/>
          <a:stretch/>
        </p:blipFill>
        <p:spPr>
          <a:xfrm>
            <a:off x="7861112" y="1781460"/>
            <a:ext cx="1702170" cy="3461753"/>
          </a:xfrm>
          <a:prstGeom prst="rect">
            <a:avLst/>
          </a:prstGeom>
        </p:spPr>
      </p:pic>
      <p:sp>
        <p:nvSpPr>
          <p:cNvPr id="10" name="Rectangle 9"/>
          <p:cNvSpPr/>
          <p:nvPr/>
        </p:nvSpPr>
        <p:spPr bwMode="auto">
          <a:xfrm>
            <a:off x="8061525" y="18635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p:cNvSpPr/>
          <p:nvPr/>
        </p:nvSpPr>
        <p:spPr bwMode="auto">
          <a:xfrm>
            <a:off x="8074225" y="25493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2" name="Picture 11" descr="ncetm_mm_sp11_se11_aw0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599" y="1871981"/>
            <a:ext cx="7935994" cy="2333549"/>
          </a:xfrm>
          <a:prstGeom prst="rect">
            <a:avLst/>
          </a:prstGeom>
        </p:spPr>
      </p:pic>
      <p:sp>
        <p:nvSpPr>
          <p:cNvPr id="14" name="Rectangle 13"/>
          <p:cNvSpPr/>
          <p:nvPr/>
        </p:nvSpPr>
        <p:spPr bwMode="auto">
          <a:xfrm>
            <a:off x="3011158" y="34340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ectangle 14"/>
          <p:cNvSpPr/>
          <p:nvPr/>
        </p:nvSpPr>
        <p:spPr bwMode="auto">
          <a:xfrm>
            <a:off x="4090658" y="2201334"/>
            <a:ext cx="455943" cy="6244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4103358" y="34467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p:cNvSpPr/>
          <p:nvPr/>
        </p:nvSpPr>
        <p:spPr bwMode="auto">
          <a:xfrm>
            <a:off x="5195558" y="3408680"/>
            <a:ext cx="4559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p:cNvSpPr/>
          <p:nvPr/>
        </p:nvSpPr>
        <p:spPr bwMode="auto">
          <a:xfrm>
            <a:off x="8074225" y="32478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p:cNvSpPr/>
          <p:nvPr/>
        </p:nvSpPr>
        <p:spPr bwMode="auto">
          <a:xfrm>
            <a:off x="8074225" y="39336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p:cNvSpPr/>
          <p:nvPr/>
        </p:nvSpPr>
        <p:spPr bwMode="auto">
          <a:xfrm>
            <a:off x="8061525" y="4619413"/>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20"/>
          <p:cNvSpPr/>
          <p:nvPr/>
        </p:nvSpPr>
        <p:spPr bwMode="auto">
          <a:xfrm>
            <a:off x="8760024" y="46151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p:cNvSpPr/>
          <p:nvPr/>
        </p:nvSpPr>
        <p:spPr bwMode="auto">
          <a:xfrm>
            <a:off x="8751558" y="3929378"/>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p:cNvSpPr/>
          <p:nvPr/>
        </p:nvSpPr>
        <p:spPr bwMode="auto">
          <a:xfrm>
            <a:off x="8760024" y="3252045"/>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p:cNvSpPr/>
          <p:nvPr/>
        </p:nvSpPr>
        <p:spPr bwMode="auto">
          <a:xfrm>
            <a:off x="8751558" y="2557779"/>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p:cNvSpPr/>
          <p:nvPr/>
        </p:nvSpPr>
        <p:spPr bwMode="auto">
          <a:xfrm>
            <a:off x="8751557" y="1855046"/>
            <a:ext cx="544843" cy="54737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TextBox 25"/>
          <p:cNvSpPr txBox="1"/>
          <p:nvPr/>
        </p:nvSpPr>
        <p:spPr bwMode="auto">
          <a:xfrm>
            <a:off x="3273475" y="4664716"/>
            <a:ext cx="2378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 2 + 3 + 5</a:t>
            </a:r>
          </a:p>
        </p:txBody>
      </p:sp>
      <p:sp>
        <p:nvSpPr>
          <p:cNvPr id="27" name="Rectangle 26">
            <a:extLst>
              <a:ext uri="{FF2B5EF4-FFF2-40B4-BE49-F238E27FC236}">
                <a16:creationId xmlns:a16="http://schemas.microsoft.com/office/drawing/2014/main" id="{F32CDC38-2801-4D0A-B57C-10C6ECF66D77}"/>
              </a:ext>
            </a:extLst>
          </p:cNvPr>
          <p:cNvSpPr/>
          <p:nvPr/>
        </p:nvSpPr>
        <p:spPr bwMode="auto">
          <a:xfrm>
            <a:off x="7429259" y="1999839"/>
            <a:ext cx="544843" cy="325184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0540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grpId="2"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xit" presetSubtype="0" fill="hold" grpId="3"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grpId="4"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xit" presetSubtype="0" fill="hold" grpId="5" nodeType="after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5"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grpId="0" nodeType="after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1000"/>
                            </p:stCondLst>
                            <p:childTnLst>
                              <p:par>
                                <p:cTn id="72" presetID="10" presetClass="entr" presetSubtype="0" fill="hold" grpId="2"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1500"/>
                            </p:stCondLst>
                            <p:childTnLst>
                              <p:par>
                                <p:cTn id="82" presetID="10" presetClass="exit" presetSubtype="0" fill="hold" grpId="3" nodeType="after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3"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4"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4"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4"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par>
                          <p:cTn id="101" fill="hold">
                            <p:stCondLst>
                              <p:cond delay="2500"/>
                            </p:stCondLst>
                            <p:childTnLst>
                              <p:par>
                                <p:cTn id="102" presetID="10" presetClass="exit" presetSubtype="0" fill="hold" grpId="5" nodeType="after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5"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par>
                                <p:cTn id="108" presetID="10" presetClass="exit" presetSubtype="0" fill="hold" grpId="5"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par>
                          <p:cTn id="111" fill="hold">
                            <p:stCondLst>
                              <p:cond delay="3000"/>
                            </p:stCondLst>
                            <p:childTnLst>
                              <p:par>
                                <p:cTn id="112" presetID="10" presetClass="exit" presetSubtype="0" fill="hold" grpId="0" nodeType="after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par>
                          <p:cTn id="132" fill="hold">
                            <p:stCondLst>
                              <p:cond delay="500"/>
                            </p:stCondLst>
                            <p:childTnLst>
                              <p:par>
                                <p:cTn id="133" presetID="10" presetClass="exit" presetSubtype="0" fill="hold" grpId="1" nodeType="afterEffect">
                                  <p:stCondLst>
                                    <p:cond delay="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3"/>
                                        </p:tgtEl>
                                      </p:cBhvr>
                                    </p:animEffect>
                                    <p:set>
                                      <p:cBhvr>
                                        <p:cTn id="141" dur="1" fill="hold">
                                          <p:stCondLst>
                                            <p:cond delay="499"/>
                                          </p:stCondLst>
                                        </p:cTn>
                                        <p:tgtEl>
                                          <p:spTgt spid="2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grpId="2"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2"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childTnLst>
                          </p:cTn>
                        </p:par>
                        <p:par>
                          <p:cTn id="164" fill="hold">
                            <p:stCondLst>
                              <p:cond delay="1500"/>
                            </p:stCondLst>
                            <p:childTnLst>
                              <p:par>
                                <p:cTn id="165" presetID="10" presetClass="exit" presetSubtype="0" fill="hold" grpId="3" nodeType="after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grpId="3" nodeType="withEffect">
                                  <p:stCondLst>
                                    <p:cond delay="0"/>
                                  </p:stCondLst>
                                  <p:childTnLst>
                                    <p:animEffect transition="out" filter="fade">
                                      <p:cBhvr>
                                        <p:cTn id="169" dur="500"/>
                                        <p:tgtEl>
                                          <p:spTgt spid="22"/>
                                        </p:tgtEl>
                                      </p:cBhvr>
                                    </p:animEffect>
                                    <p:set>
                                      <p:cBhvr>
                                        <p:cTn id="170" dur="1" fill="hold">
                                          <p:stCondLst>
                                            <p:cond delay="499"/>
                                          </p:stCondLst>
                                        </p:cTn>
                                        <p:tgtEl>
                                          <p:spTgt spid="22"/>
                                        </p:tgtEl>
                                        <p:attrNameLst>
                                          <p:attrName>style.visibility</p:attrName>
                                        </p:attrNameLst>
                                      </p:cBhvr>
                                      <p:to>
                                        <p:strVal val="hidden"/>
                                      </p:to>
                                    </p:set>
                                  </p:childTnLst>
                                </p:cTn>
                              </p:par>
                              <p:par>
                                <p:cTn id="171" presetID="10" presetClass="exit" presetSubtype="0" fill="hold" grpId="3" nodeType="withEffect">
                                  <p:stCondLst>
                                    <p:cond delay="0"/>
                                  </p:stCondLst>
                                  <p:childTnLst>
                                    <p:animEffect transition="out" filter="fade">
                                      <p:cBhvr>
                                        <p:cTn id="172" dur="500"/>
                                        <p:tgtEl>
                                          <p:spTgt spid="23"/>
                                        </p:tgtEl>
                                      </p:cBhvr>
                                    </p:animEffect>
                                    <p:set>
                                      <p:cBhvr>
                                        <p:cTn id="173" dur="1" fill="hold">
                                          <p:stCondLst>
                                            <p:cond delay="499"/>
                                          </p:stCondLst>
                                        </p:cTn>
                                        <p:tgtEl>
                                          <p:spTgt spid="23"/>
                                        </p:tgtEl>
                                        <p:attrNameLst>
                                          <p:attrName>style.visibility</p:attrName>
                                        </p:attrNameLst>
                                      </p:cBhvr>
                                      <p:to>
                                        <p:strVal val="hidden"/>
                                      </p:to>
                                    </p:set>
                                  </p:childTnLst>
                                </p:cTn>
                              </p:par>
                              <p:par>
                                <p:cTn id="174" presetID="10" presetClass="exit" presetSubtype="0" fill="hold" grpId="3" nodeType="withEffect">
                                  <p:stCondLst>
                                    <p:cond delay="0"/>
                                  </p:stCondLst>
                                  <p:childTnLst>
                                    <p:animEffect transition="out" filter="fade">
                                      <p:cBhvr>
                                        <p:cTn id="175" dur="500"/>
                                        <p:tgtEl>
                                          <p:spTgt spid="24"/>
                                        </p:tgtEl>
                                      </p:cBhvr>
                                    </p:animEffect>
                                    <p:set>
                                      <p:cBhvr>
                                        <p:cTn id="176" dur="1" fill="hold">
                                          <p:stCondLst>
                                            <p:cond delay="499"/>
                                          </p:stCondLst>
                                        </p:cTn>
                                        <p:tgtEl>
                                          <p:spTgt spid="24"/>
                                        </p:tgtEl>
                                        <p:attrNameLst>
                                          <p:attrName>style.visibility</p:attrName>
                                        </p:attrNameLst>
                                      </p:cBhvr>
                                      <p:to>
                                        <p:strVal val="hidden"/>
                                      </p:to>
                                    </p:set>
                                  </p:childTnLst>
                                </p:cTn>
                              </p:par>
                              <p:par>
                                <p:cTn id="177" presetID="10" presetClass="exit" presetSubtype="0" fill="hold" grpId="3" nodeType="withEffect">
                                  <p:stCondLst>
                                    <p:cond delay="0"/>
                                  </p:stCondLst>
                                  <p:childTnLst>
                                    <p:animEffect transition="out" filter="fade">
                                      <p:cBhvr>
                                        <p:cTn id="178" dur="500"/>
                                        <p:tgtEl>
                                          <p:spTgt spid="25"/>
                                        </p:tgtEl>
                                      </p:cBhvr>
                                    </p:animEffect>
                                    <p:set>
                                      <p:cBhvr>
                                        <p:cTn id="179" dur="1" fill="hold">
                                          <p:stCondLst>
                                            <p:cond delay="499"/>
                                          </p:stCondLst>
                                        </p:cTn>
                                        <p:tgtEl>
                                          <p:spTgt spid="25"/>
                                        </p:tgtEl>
                                        <p:attrNameLst>
                                          <p:attrName>style.visibility</p:attrName>
                                        </p:attrNameLst>
                                      </p:cBhvr>
                                      <p:to>
                                        <p:strVal val="hidden"/>
                                      </p:to>
                                    </p:set>
                                  </p:childTnLst>
                                </p:cTn>
                              </p:par>
                            </p:childTnLst>
                          </p:cTn>
                        </p:par>
                        <p:par>
                          <p:cTn id="180" fill="hold">
                            <p:stCondLst>
                              <p:cond delay="2000"/>
                            </p:stCondLst>
                            <p:childTnLst>
                              <p:par>
                                <p:cTn id="181" presetID="10" presetClass="entr" presetSubtype="0" fill="hold" grpId="4" nodeType="afterEffect">
                                  <p:stCondLst>
                                    <p:cond delay="0"/>
                                  </p:stCondLst>
                                  <p:childTnLst>
                                    <p:set>
                                      <p:cBhvr>
                                        <p:cTn id="182" dur="1" fill="hold">
                                          <p:stCondLst>
                                            <p:cond delay="0"/>
                                          </p:stCondLst>
                                        </p:cTn>
                                        <p:tgtEl>
                                          <p:spTgt spid="21"/>
                                        </p:tgtEl>
                                        <p:attrNameLst>
                                          <p:attrName>style.visibility</p:attrName>
                                        </p:attrNameLst>
                                      </p:cBhvr>
                                      <p:to>
                                        <p:strVal val="visible"/>
                                      </p:to>
                                    </p:set>
                                    <p:animEffect transition="in" filter="fade">
                                      <p:cBhvr>
                                        <p:cTn id="183" dur="500"/>
                                        <p:tgtEl>
                                          <p:spTgt spid="21"/>
                                        </p:tgtEl>
                                      </p:cBhvr>
                                    </p:animEffect>
                                  </p:childTnLst>
                                </p:cTn>
                              </p:par>
                              <p:par>
                                <p:cTn id="184" presetID="10" presetClass="entr" presetSubtype="0" fill="hold" grpId="4" nodeType="with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500"/>
                                        <p:tgtEl>
                                          <p:spTgt spid="22"/>
                                        </p:tgtEl>
                                      </p:cBhvr>
                                    </p:animEffect>
                                  </p:childTnLst>
                                </p:cTn>
                              </p:par>
                              <p:par>
                                <p:cTn id="187" presetID="10" presetClass="entr" presetSubtype="0" fill="hold" grpId="4" nodeType="with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4"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par>
                                <p:cTn id="193" presetID="10" presetClass="entr" presetSubtype="0" fill="hold" grpId="4" nodeType="with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par>
                          <p:cTn id="196" fill="hold">
                            <p:stCondLst>
                              <p:cond delay="2500"/>
                            </p:stCondLst>
                            <p:childTnLst>
                              <p:par>
                                <p:cTn id="197" presetID="10" presetClass="exit" presetSubtype="0" fill="hold" grpId="5" nodeType="afterEffect">
                                  <p:stCondLst>
                                    <p:cond delay="0"/>
                                  </p:stCondLst>
                                  <p:childTnLst>
                                    <p:animEffect transition="out" filter="fad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par>
                                <p:cTn id="200" presetID="10" presetClass="exit" presetSubtype="0" fill="hold" grpId="5" nodeType="withEffect">
                                  <p:stCondLst>
                                    <p:cond delay="0"/>
                                  </p:stCondLst>
                                  <p:childTnLst>
                                    <p:animEffect transition="out" filter="fade">
                                      <p:cBhvr>
                                        <p:cTn id="201" dur="500"/>
                                        <p:tgtEl>
                                          <p:spTgt spid="22"/>
                                        </p:tgtEl>
                                      </p:cBhvr>
                                    </p:animEffect>
                                    <p:set>
                                      <p:cBhvr>
                                        <p:cTn id="202" dur="1" fill="hold">
                                          <p:stCondLst>
                                            <p:cond delay="499"/>
                                          </p:stCondLst>
                                        </p:cTn>
                                        <p:tgtEl>
                                          <p:spTgt spid="22"/>
                                        </p:tgtEl>
                                        <p:attrNameLst>
                                          <p:attrName>style.visibility</p:attrName>
                                        </p:attrNameLst>
                                      </p:cBhvr>
                                      <p:to>
                                        <p:strVal val="hidden"/>
                                      </p:to>
                                    </p:set>
                                  </p:childTnLst>
                                </p:cTn>
                              </p:par>
                              <p:par>
                                <p:cTn id="203" presetID="10" presetClass="exit" presetSubtype="0" fill="hold" grpId="5" nodeType="withEffect">
                                  <p:stCondLst>
                                    <p:cond delay="0"/>
                                  </p:stCondLst>
                                  <p:childTnLst>
                                    <p:animEffect transition="out" filter="fade">
                                      <p:cBhvr>
                                        <p:cTn id="204" dur="500"/>
                                        <p:tgtEl>
                                          <p:spTgt spid="23"/>
                                        </p:tgtEl>
                                      </p:cBhvr>
                                    </p:animEffect>
                                    <p:set>
                                      <p:cBhvr>
                                        <p:cTn id="205" dur="1" fill="hold">
                                          <p:stCondLst>
                                            <p:cond delay="499"/>
                                          </p:stCondLst>
                                        </p:cTn>
                                        <p:tgtEl>
                                          <p:spTgt spid="23"/>
                                        </p:tgtEl>
                                        <p:attrNameLst>
                                          <p:attrName>style.visibility</p:attrName>
                                        </p:attrNameLst>
                                      </p:cBhvr>
                                      <p:to>
                                        <p:strVal val="hidden"/>
                                      </p:to>
                                    </p:set>
                                  </p:childTnLst>
                                </p:cTn>
                              </p:par>
                              <p:par>
                                <p:cTn id="206" presetID="10" presetClass="exit" presetSubtype="0" fill="hold" grpId="5" nodeType="withEffect">
                                  <p:stCondLst>
                                    <p:cond delay="0"/>
                                  </p:stCondLst>
                                  <p:childTnLst>
                                    <p:animEffect transition="out" filter="fade">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10" presetClass="exit" presetSubtype="0" fill="hold" grpId="5"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par>
                          <p:cTn id="212" fill="hold">
                            <p:stCondLst>
                              <p:cond delay="3000"/>
                            </p:stCondLst>
                            <p:childTnLst>
                              <p:par>
                                <p:cTn id="213" presetID="10" presetClass="exit" presetSubtype="0" fill="hold" grpId="0" nodeType="afterEffect">
                                  <p:stCondLst>
                                    <p:cond delay="0"/>
                                  </p:stCondLst>
                                  <p:childTnLst>
                                    <p:animEffect transition="out" filter="fade">
                                      <p:cBhvr>
                                        <p:cTn id="214" dur="500"/>
                                        <p:tgtEl>
                                          <p:spTgt spid="17"/>
                                        </p:tgtEl>
                                      </p:cBhvr>
                                    </p:animEffect>
                                    <p:set>
                                      <p:cBhvr>
                                        <p:cTn id="215" dur="1" fill="hold">
                                          <p:stCondLst>
                                            <p:cond delay="499"/>
                                          </p:stCondLst>
                                        </p:cTn>
                                        <p:tgtEl>
                                          <p:spTgt spid="17"/>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15"/>
                                        </p:tgtEl>
                                      </p:cBhvr>
                                    </p:animEffect>
                                    <p:set>
                                      <p:cBhvr>
                                        <p:cTn id="220" dur="1" fill="hold">
                                          <p:stCondLst>
                                            <p:cond delay="499"/>
                                          </p:stCondLst>
                                        </p:cTn>
                                        <p:tgtEl>
                                          <p:spTgt spid="15"/>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6"/>
                                        </p:tgtEl>
                                        <p:attrNameLst>
                                          <p:attrName>style.visibility</p:attrName>
                                        </p:attrNameLst>
                                      </p:cBhvr>
                                      <p:to>
                                        <p:strVal val="visible"/>
                                      </p:to>
                                    </p:set>
                                    <p:animEffect transition="in" filter="fade">
                                      <p:cBhvr>
                                        <p:cTn id="2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1" grpId="0" animBg="1"/>
      <p:bldP spid="11" grpId="1" animBg="1"/>
      <p:bldP spid="11" grpId="2" animBg="1"/>
      <p:bldP spid="11" grpId="3" animBg="1"/>
      <p:bldP spid="11" grpId="4" animBg="1"/>
      <p:bldP spid="11" grpId="5" animBg="1"/>
      <p:bldP spid="14" grpId="0" animBg="1"/>
      <p:bldP spid="15" grpId="0" animBg="1"/>
      <p:bldP spid="16" grpId="0" animBg="1"/>
      <p:bldP spid="17" grpId="0" animBg="1"/>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0" grpId="0" animBg="1"/>
      <p:bldP spid="20" grpId="1" animBg="1"/>
      <p:bldP spid="20" grpId="2" animBg="1"/>
      <p:bldP spid="20" grpId="3" animBg="1"/>
      <p:bldP spid="20" grpId="4" animBg="1"/>
      <p:bldP spid="20" grpId="5" animBg="1"/>
      <p:bldP spid="21" grpId="0" animBg="1"/>
      <p:bldP spid="21" grpId="1" animBg="1"/>
      <p:bldP spid="21" grpId="2" animBg="1"/>
      <p:bldP spid="21" grpId="3" animBg="1"/>
      <p:bldP spid="21" grpId="4" animBg="1"/>
      <p:bldP spid="21" grpId="5"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5" grpId="4" animBg="1"/>
      <p:bldP spid="25" grpId="5" animBg="1"/>
      <p:bldP spid="2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3:1</a:t>
            </a:r>
          </a:p>
        </p:txBody>
      </p:sp>
      <p:pic>
        <p:nvPicPr>
          <p:cNvPr id="4" name="Picture 3">
            <a:extLst>
              <a:ext uri="{FF2B5EF4-FFF2-40B4-BE49-F238E27FC236}">
                <a16:creationId xmlns:a16="http://schemas.microsoft.com/office/drawing/2014/main" id="{09423DDF-3122-4DDA-AE7A-8C26F849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96" y="1550233"/>
            <a:ext cx="3425009" cy="3757534"/>
          </a:xfrm>
          <a:prstGeom prst="rect">
            <a:avLst/>
          </a:prstGeom>
        </p:spPr>
      </p:pic>
      <p:pic>
        <p:nvPicPr>
          <p:cNvPr id="6" name="Picture 5">
            <a:extLst>
              <a:ext uri="{FF2B5EF4-FFF2-40B4-BE49-F238E27FC236}">
                <a16:creationId xmlns:a16="http://schemas.microsoft.com/office/drawing/2014/main" id="{FDC01AAB-76A2-4AAB-B20A-EC826A90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118" y="4551850"/>
            <a:ext cx="349151" cy="382404"/>
          </a:xfrm>
          <a:prstGeom prst="rect">
            <a:avLst/>
          </a:prstGeom>
        </p:spPr>
      </p:pic>
      <p:pic>
        <p:nvPicPr>
          <p:cNvPr id="27" name="Picture 26">
            <a:extLst>
              <a:ext uri="{FF2B5EF4-FFF2-40B4-BE49-F238E27FC236}">
                <a16:creationId xmlns:a16="http://schemas.microsoft.com/office/drawing/2014/main" id="{163D770F-E5AF-4937-BAE2-25A34BB4C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483" y="4176377"/>
            <a:ext cx="349151" cy="382404"/>
          </a:xfrm>
          <a:prstGeom prst="rect">
            <a:avLst/>
          </a:prstGeom>
        </p:spPr>
      </p:pic>
      <p:pic>
        <p:nvPicPr>
          <p:cNvPr id="28" name="Picture 27">
            <a:extLst>
              <a:ext uri="{FF2B5EF4-FFF2-40B4-BE49-F238E27FC236}">
                <a16:creationId xmlns:a16="http://schemas.microsoft.com/office/drawing/2014/main" id="{5C063F5B-4964-47E4-AC84-4B41255F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848" y="3800904"/>
            <a:ext cx="349151" cy="382404"/>
          </a:xfrm>
          <a:prstGeom prst="rect">
            <a:avLst/>
          </a:prstGeom>
        </p:spPr>
      </p:pic>
      <p:pic>
        <p:nvPicPr>
          <p:cNvPr id="29" name="Picture 28">
            <a:extLst>
              <a:ext uri="{FF2B5EF4-FFF2-40B4-BE49-F238E27FC236}">
                <a16:creationId xmlns:a16="http://schemas.microsoft.com/office/drawing/2014/main" id="{45876AB2-668A-4A81-8B30-B888F763C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213" y="3425431"/>
            <a:ext cx="349151" cy="382404"/>
          </a:xfrm>
          <a:prstGeom prst="rect">
            <a:avLst/>
          </a:prstGeom>
        </p:spPr>
      </p:pic>
      <p:pic>
        <p:nvPicPr>
          <p:cNvPr id="30" name="Picture 29">
            <a:extLst>
              <a:ext uri="{FF2B5EF4-FFF2-40B4-BE49-F238E27FC236}">
                <a16:creationId xmlns:a16="http://schemas.microsoft.com/office/drawing/2014/main" id="{67B49C01-8B91-43FC-B4D2-9D9AF4C8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578" y="3049958"/>
            <a:ext cx="349151" cy="382404"/>
          </a:xfrm>
          <a:prstGeom prst="rect">
            <a:avLst/>
          </a:prstGeom>
        </p:spPr>
      </p:pic>
      <p:pic>
        <p:nvPicPr>
          <p:cNvPr id="31" name="Picture 30">
            <a:extLst>
              <a:ext uri="{FF2B5EF4-FFF2-40B4-BE49-F238E27FC236}">
                <a16:creationId xmlns:a16="http://schemas.microsoft.com/office/drawing/2014/main" id="{E9EE8C34-1060-4BB8-8EFF-358A016F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43" y="2674485"/>
            <a:ext cx="349151" cy="382404"/>
          </a:xfrm>
          <a:prstGeom prst="rect">
            <a:avLst/>
          </a:prstGeom>
        </p:spPr>
      </p:pic>
      <p:pic>
        <p:nvPicPr>
          <p:cNvPr id="32" name="Picture 31">
            <a:extLst>
              <a:ext uri="{FF2B5EF4-FFF2-40B4-BE49-F238E27FC236}">
                <a16:creationId xmlns:a16="http://schemas.microsoft.com/office/drawing/2014/main" id="{050F30B3-319A-43E5-BA69-2EA579587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308" y="2299012"/>
            <a:ext cx="349151" cy="382404"/>
          </a:xfrm>
          <a:prstGeom prst="rect">
            <a:avLst/>
          </a:prstGeom>
        </p:spPr>
      </p:pic>
      <p:pic>
        <p:nvPicPr>
          <p:cNvPr id="33" name="Picture 32">
            <a:extLst>
              <a:ext uri="{FF2B5EF4-FFF2-40B4-BE49-F238E27FC236}">
                <a16:creationId xmlns:a16="http://schemas.microsoft.com/office/drawing/2014/main" id="{FB9EFB7E-4287-41B7-AB7C-2093D5255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673" y="1923539"/>
            <a:ext cx="349151" cy="382404"/>
          </a:xfrm>
          <a:prstGeom prst="rect">
            <a:avLst/>
          </a:prstGeom>
        </p:spPr>
      </p:pic>
      <p:pic>
        <p:nvPicPr>
          <p:cNvPr id="34" name="Picture 33">
            <a:extLst>
              <a:ext uri="{FF2B5EF4-FFF2-40B4-BE49-F238E27FC236}">
                <a16:creationId xmlns:a16="http://schemas.microsoft.com/office/drawing/2014/main" id="{7CA2950B-E4FB-4C93-9D84-42F13616D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038" y="1548066"/>
            <a:ext cx="349151" cy="382404"/>
          </a:xfrm>
          <a:prstGeom prst="rect">
            <a:avLst/>
          </a:prstGeom>
        </p:spPr>
      </p:pic>
    </p:spTree>
    <p:extLst>
      <p:ext uri="{BB962C8B-B14F-4D97-AF65-F5344CB8AC3E}">
        <p14:creationId xmlns:p14="http://schemas.microsoft.com/office/powerpoint/2010/main" val="27980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104 0.00046 C -0.00104 -0.01922 -0.00091 -0.06667 0.00065 -0.08288 C 0.00247 -0.09931 0.00768 -0.097 0.01146 -0.09746 C 0.01523 -0.09792 0.02109 -0.09561 0.02357 -0.08565 C 0.02604 -0.0757 0.0276 -0.06667 0.0276 -0.05463 " pathEditMode="relative" rAng="0" ptsTypes="AAAAA">
                                      <p:cBhvr>
                                        <p:cTn id="10" dur="2500" fill="hold"/>
                                        <p:tgtEl>
                                          <p:spTgt spid="6"/>
                                        </p:tgtEl>
                                        <p:attrNameLst>
                                          <p:attrName>ppt_x</p:attrName>
                                          <p:attrName>ppt_y</p:attrName>
                                        </p:attrNameLst>
                                      </p:cBhvr>
                                      <p:rCtr x="1432" y="-4907"/>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0.00039 4.44444E-6 C -0.00039 -0.01968 -0.00039 -0.06713 0.00131 -0.08334 C 0.003 -0.09977 0.00821 -0.09746 0.01185 -0.09792 C 0.01576 -0.09838 0.02162 -0.09607 0.02396 -0.08612 C 0.02657 -0.07616 0.02839 -0.0669 0.02826 -0.05487 " pathEditMode="relative" rAng="0" ptsTypes="AAAAA">
                                      <p:cBhvr>
                                        <p:cTn id="20" dur="2500" fill="hold"/>
                                        <p:tgtEl>
                                          <p:spTgt spid="27"/>
                                        </p:tgtEl>
                                        <p:attrNameLst>
                                          <p:attrName>ppt_x</p:attrName>
                                          <p:attrName>ppt_y</p:attrName>
                                        </p:attrNameLst>
                                      </p:cBhvr>
                                      <p:rCtr x="1432" y="-4907"/>
                                    </p:animMotion>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4" presetClass="path" presetSubtype="0" accel="50000" decel="50000" fill="hold" nodeType="clickEffect">
                                  <p:stCondLst>
                                    <p:cond delay="0"/>
                                  </p:stCondLst>
                                  <p:childTnLst>
                                    <p:animMotion origin="layout" path="M 0.00026 -4.44444E-6 C 0.00026 -0.01967 0.00026 -0.06713 0.00143 -0.08333 C 0.00273 -0.09976 0.00742 -0.09745 0.01107 -0.09791 C 0.01458 -0.09838 0.02044 -0.09606 0.02278 -0.08611 C 0.02526 -0.07615 0.0289 -0.06689 0.0289 -0.05486 " pathEditMode="relative" rAng="0" ptsTypes="AAAAA">
                                      <p:cBhvr>
                                        <p:cTn id="30" dur="2500" fill="hold"/>
                                        <p:tgtEl>
                                          <p:spTgt spid="28"/>
                                        </p:tgtEl>
                                        <p:attrNameLst>
                                          <p:attrName>ppt_x</p:attrName>
                                          <p:attrName>ppt_y</p:attrName>
                                        </p:attrNameLst>
                                      </p:cBhvr>
                                      <p:rCtr x="1432" y="-4907"/>
                                    </p:animMotion>
                                  </p:childTnLst>
                                </p:cTn>
                              </p:par>
                            </p:childTnLst>
                          </p:cTn>
                        </p:par>
                        <p:par>
                          <p:cTn id="31" fill="hold">
                            <p:stCondLst>
                              <p:cond delay="2500"/>
                            </p:stCondLst>
                            <p:childTnLst>
                              <p:par>
                                <p:cTn id="32" presetID="1" presetClass="exit" presetSubtype="0" fill="hold" nodeType="afterEffect">
                                  <p:stCondLst>
                                    <p:cond delay="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91 -0.00023 C 0.00091 -0.0199 0.00104 -0.06736 0.00261 -0.08356 C 0.00443 -0.1 0.00964 -0.09768 0.01341 -0.09814 C 0.01719 -0.09861 0.02305 -0.09629 0.02539 -0.08634 C 0.02787 -0.07638 0.02969 -0.06736 0.02956 -0.05532 " pathEditMode="relative" rAng="0" ptsTypes="AAAAA">
                                      <p:cBhvr>
                                        <p:cTn id="40" dur="2500" fill="hold"/>
                                        <p:tgtEl>
                                          <p:spTgt spid="29"/>
                                        </p:tgtEl>
                                        <p:attrNameLst>
                                          <p:attrName>ppt_x</p:attrName>
                                          <p:attrName>ppt_y</p:attrName>
                                        </p:attrNameLst>
                                      </p:cBhvr>
                                      <p:rCtr x="1432" y="-4907"/>
                                    </p:animMotion>
                                  </p:childTnLst>
                                </p:cTn>
                              </p:par>
                            </p:childTnLst>
                          </p:cTn>
                        </p:par>
                        <p:par>
                          <p:cTn id="41" fill="hold">
                            <p:stCondLst>
                              <p:cond delay="2500"/>
                            </p:stCondLst>
                            <p:childTnLst>
                              <p:par>
                                <p:cTn id="42" presetID="1" presetClass="exit" presetSubtype="0" fill="hold"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4" presetClass="path" presetSubtype="0" accel="50000" decel="50000" fill="hold" nodeType="clickEffect">
                                  <p:stCondLst>
                                    <p:cond delay="0"/>
                                  </p:stCondLst>
                                  <p:childTnLst>
                                    <p:animMotion origin="layout" path="M 0.00157 -0.00046 C 0.00157 -0.02014 0.0017 -0.06759 0.00326 -0.0838 C 0.00508 -0.10023 0.01029 -0.09792 0.01407 -0.09838 C 0.01784 -0.09884 0.0237 -0.09653 0.02618 -0.08657 C 0.02865 -0.07662 0.03021 -0.06759 0.03021 -0.05556 " pathEditMode="relative" rAng="0" ptsTypes="AAAAA">
                                      <p:cBhvr>
                                        <p:cTn id="50" dur="2500" fill="hold"/>
                                        <p:tgtEl>
                                          <p:spTgt spid="30"/>
                                        </p:tgtEl>
                                        <p:attrNameLst>
                                          <p:attrName>ppt_x</p:attrName>
                                          <p:attrName>ppt_y</p:attrName>
                                        </p:attrNameLst>
                                      </p:cBhvr>
                                      <p:rCtr x="1432" y="-4907"/>
                                    </p:animMotion>
                                  </p:childTnLst>
                                </p:cTn>
                              </p:par>
                            </p:childTnLst>
                          </p:cTn>
                        </p:par>
                        <p:par>
                          <p:cTn id="51" fill="hold">
                            <p:stCondLst>
                              <p:cond delay="2500"/>
                            </p:stCondLst>
                            <p:childTnLst>
                              <p:par>
                                <p:cTn id="52" presetID="1" presetClass="exit" presetSubtype="0" fill="hold" nodeType="after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00221 -0.00093 C 0.00221 -0.0206 0.00221 -0.06806 0.0039 -0.08426 C 0.0056 -0.10069 0.01068 -0.09838 0.01432 -0.09884 C 0.01823 -0.09931 0.02396 -0.09699 0.0263 -0.08704 C 0.02877 -0.07708 0.03086 -0.06736 0.03086 -0.05532 " pathEditMode="relative" rAng="0" ptsTypes="AAAAA">
                                      <p:cBhvr>
                                        <p:cTn id="60" dur="2500" fill="hold"/>
                                        <p:tgtEl>
                                          <p:spTgt spid="31"/>
                                        </p:tgtEl>
                                        <p:attrNameLst>
                                          <p:attrName>ppt_x</p:attrName>
                                          <p:attrName>ppt_y</p:attrName>
                                        </p:attrNameLst>
                                      </p:cBhvr>
                                      <p:rCtr x="1432" y="-4907"/>
                                    </p:animMotion>
                                  </p:childTnLst>
                                </p:cTn>
                              </p:par>
                            </p:childTnLst>
                          </p:cTn>
                        </p:par>
                        <p:par>
                          <p:cTn id="61" fill="hold">
                            <p:stCondLst>
                              <p:cond delay="2500"/>
                            </p:stCondLst>
                            <p:childTnLst>
                              <p:par>
                                <p:cTn id="62" presetID="1" presetClass="exit" presetSubtype="0" fill="hold" nodeType="afterEffect">
                                  <p:stCondLst>
                                    <p:cond delay="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4" presetClass="path" presetSubtype="0" accel="50000" decel="50000" fill="hold" nodeType="clickEffect">
                                  <p:stCondLst>
                                    <p:cond delay="0"/>
                                  </p:stCondLst>
                                  <p:childTnLst>
                                    <p:animMotion origin="layout" path="M 0.00287 -0.00046 C 0.00287 -0.02014 0.003 -0.06759 0.00456 -0.0838 C 0.00625 -0.10023 0.01146 -0.09792 0.01524 -0.09838 C 0.01901 -0.09884 0.025 -0.09653 0.02735 -0.08658 C 0.02982 -0.07662 0.03151 -0.06759 0.03151 -0.05556 " pathEditMode="relative" rAng="0" ptsTypes="AAAAA">
                                      <p:cBhvr>
                                        <p:cTn id="70" dur="2500" fill="hold"/>
                                        <p:tgtEl>
                                          <p:spTgt spid="32"/>
                                        </p:tgtEl>
                                        <p:attrNameLst>
                                          <p:attrName>ppt_x</p:attrName>
                                          <p:attrName>ppt_y</p:attrName>
                                        </p:attrNameLst>
                                      </p:cBhvr>
                                      <p:rCtr x="1432" y="-4907"/>
                                    </p:animMotion>
                                  </p:childTnLst>
                                </p:cTn>
                              </p:par>
                            </p:childTnLst>
                          </p:cTn>
                        </p:par>
                        <p:par>
                          <p:cTn id="71" fill="hold">
                            <p:stCondLst>
                              <p:cond delay="2500"/>
                            </p:stCondLst>
                            <p:childTnLst>
                              <p:par>
                                <p:cTn id="72" presetID="1" presetClass="exit" presetSubtype="0" fill="hold" nodeType="afterEffect">
                                  <p:stCondLst>
                                    <p:cond delay="0"/>
                                  </p:stCondLst>
                                  <p:childTnLst>
                                    <p:set>
                                      <p:cBhvr>
                                        <p:cTn id="73" dur="1" fill="hold">
                                          <p:stCondLst>
                                            <p:cond delay="0"/>
                                          </p:stCondLst>
                                        </p:cTn>
                                        <p:tgtEl>
                                          <p:spTgt spid="32"/>
                                        </p:tgtEl>
                                        <p:attrNameLst>
                                          <p:attrName>style.visibility</p:attrName>
                                        </p:attrNameLst>
                                      </p:cBhvr>
                                      <p:to>
                                        <p:strVal val="hidden"/>
                                      </p:to>
                                    </p:set>
                                  </p:childTnLst>
                                </p:cTn>
                              </p:par>
                            </p:childTnLst>
                          </p:cTn>
                        </p:par>
                        <p:par>
                          <p:cTn id="74" fill="hold">
                            <p:stCondLst>
                              <p:cond delay="2500"/>
                            </p:stCondLst>
                            <p:childTnLst>
                              <p:par>
                                <p:cTn id="75" presetID="1"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44" presetClass="path" presetSubtype="0" accel="50000" decel="50000" fill="hold" nodeType="clickEffect">
                                  <p:stCondLst>
                                    <p:cond delay="0"/>
                                  </p:stCondLst>
                                  <p:childTnLst>
                                    <p:animMotion origin="layout" path="M 0.00351 -0.00093 C 0.00351 -0.0206 0.00364 -0.06806 0.00507 -0.08426 C 0.0069 -0.1007 0.01211 -0.09838 0.01575 -0.09884 C 0.01966 -0.09931 0.02552 -0.09699 0.02786 -0.08704 C 0.03047 -0.07708 0.03216 -0.06782 0.03216 -0.05579 " pathEditMode="relative" rAng="0" ptsTypes="AAAAA">
                                      <p:cBhvr>
                                        <p:cTn id="80" dur="2500" fill="hold"/>
                                        <p:tgtEl>
                                          <p:spTgt spid="33"/>
                                        </p:tgtEl>
                                        <p:attrNameLst>
                                          <p:attrName>ppt_x</p:attrName>
                                          <p:attrName>ppt_y</p:attrName>
                                        </p:attrNameLst>
                                      </p:cBhvr>
                                      <p:rCtr x="1432" y="-4907"/>
                                    </p:animMotion>
                                  </p:childTnLst>
                                </p:cTn>
                              </p:par>
                            </p:childTnLst>
                          </p:cTn>
                        </p:par>
                        <p:par>
                          <p:cTn id="81" fill="hold">
                            <p:stCondLst>
                              <p:cond delay="2500"/>
                            </p:stCondLst>
                            <p:childTnLst>
                              <p:par>
                                <p:cTn id="82" presetID="1" presetClass="exit" presetSubtype="0" fill="hold" nodeType="afterEffect">
                                  <p:stCondLst>
                                    <p:cond delay="0"/>
                                  </p:stCondLst>
                                  <p:childTnLst>
                                    <p:set>
                                      <p:cBhvr>
                                        <p:cTn id="83" dur="1" fill="hold">
                                          <p:stCondLst>
                                            <p:cond delay="0"/>
                                          </p:stCondLst>
                                        </p:cTn>
                                        <p:tgtEl>
                                          <p:spTgt spid="33"/>
                                        </p:tgtEl>
                                        <p:attrNameLst>
                                          <p:attrName>style.visibility</p:attrName>
                                        </p:attrNameLst>
                                      </p:cBhvr>
                                      <p:to>
                                        <p:strVal val="hidden"/>
                                      </p:to>
                                    </p:set>
                                  </p:childTnLst>
                                </p:cTn>
                              </p:par>
                            </p:childTnLst>
                          </p:cTn>
                        </p:par>
                        <p:par>
                          <p:cTn id="84" fill="hold">
                            <p:stCondLst>
                              <p:cond delay="2500"/>
                            </p:stCondLst>
                            <p:childTnLst>
                              <p:par>
                                <p:cTn id="85" presetID="1" presetClass="entr" presetSubtype="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6B31D-4C2C-4F97-93EE-88AAAFA286C0}"/>
              </a:ext>
            </a:extLst>
          </p:cNvPr>
          <p:cNvSpPr/>
          <p:nvPr/>
        </p:nvSpPr>
        <p:spPr bwMode="auto">
          <a:xfrm>
            <a:off x="2705096" y="2062559"/>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97E6BBC6-C611-43CB-9DB1-EE913A1AC571}"/>
              </a:ext>
            </a:extLst>
          </p:cNvPr>
          <p:cNvSpPr/>
          <p:nvPr/>
        </p:nvSpPr>
        <p:spPr bwMode="auto">
          <a:xfrm>
            <a:off x="3383964" y="2369703"/>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8E7B27C8-917D-43D6-81FE-215F51D1E58F}"/>
              </a:ext>
            </a:extLst>
          </p:cNvPr>
          <p:cNvSpPr/>
          <p:nvPr/>
        </p:nvSpPr>
        <p:spPr bwMode="auto">
          <a:xfrm>
            <a:off x="4062832" y="2673672"/>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FB6DB75B-109F-4F69-A3BC-833EFAE04C6A}"/>
              </a:ext>
            </a:extLst>
          </p:cNvPr>
          <p:cNvSpPr/>
          <p:nvPr/>
        </p:nvSpPr>
        <p:spPr bwMode="auto">
          <a:xfrm>
            <a:off x="4741700" y="2977641"/>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C62240E1-C148-42EA-9773-58DEEA0F3141}"/>
              </a:ext>
            </a:extLst>
          </p:cNvPr>
          <p:cNvSpPr/>
          <p:nvPr/>
        </p:nvSpPr>
        <p:spPr bwMode="auto">
          <a:xfrm>
            <a:off x="5420568" y="3281610"/>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DB68FDFB-FC55-437F-A5C1-918265AD851A}"/>
              </a:ext>
            </a:extLst>
          </p:cNvPr>
          <p:cNvSpPr/>
          <p:nvPr/>
        </p:nvSpPr>
        <p:spPr bwMode="auto">
          <a:xfrm>
            <a:off x="6099436" y="3585579"/>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B53873BA-6949-4F7F-8F7B-55F29FAB0E04}"/>
              </a:ext>
            </a:extLst>
          </p:cNvPr>
          <p:cNvSpPr/>
          <p:nvPr/>
        </p:nvSpPr>
        <p:spPr bwMode="auto">
          <a:xfrm>
            <a:off x="6778304" y="3889548"/>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a:extLst>
              <a:ext uri="{FF2B5EF4-FFF2-40B4-BE49-F238E27FC236}">
                <a16:creationId xmlns:a16="http://schemas.microsoft.com/office/drawing/2014/main" id="{EEB3C832-12F5-461F-B8FA-1616D15C909D}"/>
              </a:ext>
            </a:extLst>
          </p:cNvPr>
          <p:cNvSpPr/>
          <p:nvPr/>
        </p:nvSpPr>
        <p:spPr bwMode="auto">
          <a:xfrm>
            <a:off x="7457172" y="4193517"/>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a:extLst>
              <a:ext uri="{FF2B5EF4-FFF2-40B4-BE49-F238E27FC236}">
                <a16:creationId xmlns:a16="http://schemas.microsoft.com/office/drawing/2014/main" id="{59EDBFD8-2E12-4DE2-90C1-B7A524CD0084}"/>
              </a:ext>
            </a:extLst>
          </p:cNvPr>
          <p:cNvSpPr/>
          <p:nvPr/>
        </p:nvSpPr>
        <p:spPr bwMode="auto">
          <a:xfrm>
            <a:off x="8136040" y="4497486"/>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a:extLst>
              <a:ext uri="{FF2B5EF4-FFF2-40B4-BE49-F238E27FC236}">
                <a16:creationId xmlns:a16="http://schemas.microsoft.com/office/drawing/2014/main" id="{4FDB7495-4C69-4290-81AC-940365C4FCE6}"/>
              </a:ext>
            </a:extLst>
          </p:cNvPr>
          <p:cNvSpPr/>
          <p:nvPr/>
        </p:nvSpPr>
        <p:spPr bwMode="auto">
          <a:xfrm>
            <a:off x="8814904" y="4801451"/>
            <a:ext cx="673200" cy="296466"/>
          </a:xfrm>
          <a:prstGeom prst="rect">
            <a:avLst/>
          </a:prstGeom>
          <a:solidFill>
            <a:srgbClr val="FFE59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aphicFrame>
        <p:nvGraphicFramePr>
          <p:cNvPr id="4" name="Table 3">
            <a:extLst>
              <a:ext uri="{FF2B5EF4-FFF2-40B4-BE49-F238E27FC236}">
                <a16:creationId xmlns:a16="http://schemas.microsoft.com/office/drawing/2014/main" id="{F9FC3F47-373A-469B-8FA7-CD793D93C7DB}"/>
              </a:ext>
            </a:extLst>
          </p:cNvPr>
          <p:cNvGraphicFramePr>
            <a:graphicFrameLocks noGrp="1"/>
          </p:cNvGraphicFramePr>
          <p:nvPr/>
        </p:nvGraphicFramePr>
        <p:xfrm>
          <a:off x="2021220" y="1756512"/>
          <a:ext cx="8149560" cy="3344979"/>
        </p:xfrm>
        <a:graphic>
          <a:graphicData uri="http://schemas.openxmlformats.org/drawingml/2006/table">
            <a:tbl>
              <a:tblPr firstRow="1" firstCol="1" bandRow="1"/>
              <a:tblGrid>
                <a:gridCol w="679130">
                  <a:extLst>
                    <a:ext uri="{9D8B030D-6E8A-4147-A177-3AD203B41FA5}">
                      <a16:colId xmlns:a16="http://schemas.microsoft.com/office/drawing/2014/main" val="20000"/>
                    </a:ext>
                  </a:extLst>
                </a:gridCol>
                <a:gridCol w="679130">
                  <a:extLst>
                    <a:ext uri="{9D8B030D-6E8A-4147-A177-3AD203B41FA5}">
                      <a16:colId xmlns:a16="http://schemas.microsoft.com/office/drawing/2014/main" val="20001"/>
                    </a:ext>
                  </a:extLst>
                </a:gridCol>
                <a:gridCol w="679130">
                  <a:extLst>
                    <a:ext uri="{9D8B030D-6E8A-4147-A177-3AD203B41FA5}">
                      <a16:colId xmlns:a16="http://schemas.microsoft.com/office/drawing/2014/main" val="20002"/>
                    </a:ext>
                  </a:extLst>
                </a:gridCol>
                <a:gridCol w="679130">
                  <a:extLst>
                    <a:ext uri="{9D8B030D-6E8A-4147-A177-3AD203B41FA5}">
                      <a16:colId xmlns:a16="http://schemas.microsoft.com/office/drawing/2014/main" val="20003"/>
                    </a:ext>
                  </a:extLst>
                </a:gridCol>
                <a:gridCol w="679130">
                  <a:extLst>
                    <a:ext uri="{9D8B030D-6E8A-4147-A177-3AD203B41FA5}">
                      <a16:colId xmlns:a16="http://schemas.microsoft.com/office/drawing/2014/main" val="20004"/>
                    </a:ext>
                  </a:extLst>
                </a:gridCol>
                <a:gridCol w="679130">
                  <a:extLst>
                    <a:ext uri="{9D8B030D-6E8A-4147-A177-3AD203B41FA5}">
                      <a16:colId xmlns:a16="http://schemas.microsoft.com/office/drawing/2014/main" val="20005"/>
                    </a:ext>
                  </a:extLst>
                </a:gridCol>
                <a:gridCol w="679130">
                  <a:extLst>
                    <a:ext uri="{9D8B030D-6E8A-4147-A177-3AD203B41FA5}">
                      <a16:colId xmlns:a16="http://schemas.microsoft.com/office/drawing/2014/main" val="20006"/>
                    </a:ext>
                  </a:extLst>
                </a:gridCol>
                <a:gridCol w="679130">
                  <a:extLst>
                    <a:ext uri="{9D8B030D-6E8A-4147-A177-3AD203B41FA5}">
                      <a16:colId xmlns:a16="http://schemas.microsoft.com/office/drawing/2014/main" val="20007"/>
                    </a:ext>
                  </a:extLst>
                </a:gridCol>
                <a:gridCol w="679130">
                  <a:extLst>
                    <a:ext uri="{9D8B030D-6E8A-4147-A177-3AD203B41FA5}">
                      <a16:colId xmlns:a16="http://schemas.microsoft.com/office/drawing/2014/main" val="20008"/>
                    </a:ext>
                  </a:extLst>
                </a:gridCol>
                <a:gridCol w="679130">
                  <a:extLst>
                    <a:ext uri="{9D8B030D-6E8A-4147-A177-3AD203B41FA5}">
                      <a16:colId xmlns:a16="http://schemas.microsoft.com/office/drawing/2014/main" val="20009"/>
                    </a:ext>
                  </a:extLst>
                </a:gridCol>
                <a:gridCol w="679130">
                  <a:extLst>
                    <a:ext uri="{9D8B030D-6E8A-4147-A177-3AD203B41FA5}">
                      <a16:colId xmlns:a16="http://schemas.microsoft.com/office/drawing/2014/main" val="20010"/>
                    </a:ext>
                  </a:extLst>
                </a:gridCol>
                <a:gridCol w="679130">
                  <a:extLst>
                    <a:ext uri="{9D8B030D-6E8A-4147-A177-3AD203B41FA5}">
                      <a16:colId xmlns:a16="http://schemas.microsoft.com/office/drawing/2014/main" val="20011"/>
                    </a:ext>
                  </a:extLst>
                </a:gridCol>
              </a:tblGrid>
              <a:tr h="304089">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0</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2</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3</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5</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6</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7</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8</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9</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10</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2</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2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3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4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4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GB" sz="1400">
                          <a:effectLst/>
                          <a:latin typeface="Myriad Pro" panose="020B0503030403020204" pitchFamily="34" charset="0"/>
                          <a:ea typeface="Calibri" panose="020F0502020204030204" pitchFamily="34"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5</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5 </a:t>
                      </a:r>
                      <a:r>
                        <a:rPr lang="en-GB" sz="1400">
                          <a:effectLst/>
                          <a:latin typeface="Myriad Pro" panose="020B0503030403020204" pitchFamily="34" charset="0"/>
                          <a:ea typeface="Calibri" panose="020F0502020204030204" pitchFamily="34" charset="0"/>
                          <a:cs typeface="Calibri" panose="020F0502020204030204" pitchFamily="34" charset="0"/>
                        </a:rPr>
                        <a:t>−</a:t>
                      </a:r>
                      <a:r>
                        <a:rPr lang="en-GB" sz="140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5 − 4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5 − 5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6</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6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6 − 5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6 − 6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7</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7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7 − 5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7 − 6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7 − 7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8</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8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8 − 6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8 − 7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8 − 8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9</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9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9 − 7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9 − 8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9 − 9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089">
                <a:tc>
                  <a:txBody>
                    <a:bodyPr/>
                    <a:lstStyle/>
                    <a:p>
                      <a:pPr algn="ctr">
                        <a:lnSpc>
                          <a:spcPct val="107000"/>
                        </a:lnSpc>
                        <a:spcAft>
                          <a:spcPts val="0"/>
                        </a:spcAft>
                      </a:pPr>
                      <a:r>
                        <a:rPr lang="en-GB" sz="1400" b="1" dirty="0">
                          <a:effectLst/>
                          <a:latin typeface="Myriad Pro" panose="020B0503030403020204" pitchFamily="34" charset="0"/>
                          <a:ea typeface="Calibri" panose="020F0502020204030204" pitchFamily="34" charset="0"/>
                          <a:cs typeface="Times New Roman" panose="02020603050405020304" pitchFamily="18" charset="0"/>
                        </a:rPr>
                        <a:t>10</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400" dirty="0">
                          <a:effectLst/>
                          <a:latin typeface="Myriad Pro" panose="020B0503030403020204" pitchFamily="34" charset="0"/>
                          <a:ea typeface="Calibri" panose="020F0502020204030204" pitchFamily="34" charset="0"/>
                          <a:cs typeface="Times New Roman" panose="02020603050405020304" pitchFamily="18" charset="0"/>
                        </a:rPr>
                        <a:t>10 </a:t>
                      </a:r>
                      <a:r>
                        <a:rPr lang="en-GB" sz="1400" dirty="0">
                          <a:effectLst/>
                          <a:latin typeface="Myriad Pro" panose="020B0503030403020204" pitchFamily="34" charset="0"/>
                          <a:ea typeface="Calibri" panose="020F0502020204030204" pitchFamily="34" charset="0"/>
                          <a:cs typeface="Calibri" panose="020F0502020204030204" pitchFamily="34" charset="0"/>
                        </a:rPr>
                        <a:t>−</a:t>
                      </a:r>
                      <a:r>
                        <a:rPr lang="en-GB" sz="1400" dirty="0">
                          <a:effectLst/>
                          <a:latin typeface="Myriad Pro" panose="020B0503030403020204" pitchFamily="34" charset="0"/>
                          <a:ea typeface="Calibri" panose="020F0502020204030204" pitchFamily="34" charset="0"/>
                          <a:cs typeface="Times New Roman" panose="02020603050405020304" pitchFamily="18" charset="0"/>
                        </a:rPr>
                        <a:t> 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a:solidFill>
                            <a:srgbClr val="000000"/>
                          </a:solidFill>
                          <a:effectLst/>
                          <a:latin typeface="Myriad Pro" panose="020B0503030403020204" pitchFamily="34" charset="0"/>
                        </a:rPr>
                        <a:t>10 − 8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10 − 9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GB" sz="1400" b="0" i="0" u="none" strike="noStrike" dirty="0">
                          <a:solidFill>
                            <a:srgbClr val="000000"/>
                          </a:solidFill>
                          <a:effectLst/>
                          <a:latin typeface="Myriad Pro" panose="020B0503030403020204" pitchFamily="34" charset="0"/>
                        </a:rPr>
                        <a:t>10 − 10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Text Placeholder 1"/>
          <p:cNvSpPr>
            <a:spLocks noGrp="1"/>
          </p:cNvSpPr>
          <p:nvPr>
            <p:ph type="body" sz="quarter" idx="11"/>
          </p:nvPr>
        </p:nvSpPr>
        <p:spPr/>
        <p:txBody>
          <a:bodyPr/>
          <a:lstStyle/>
          <a:p>
            <a:r>
              <a:rPr lang="en-GB" dirty="0"/>
              <a:t>1.12 Subtraction as difference </a:t>
            </a:r>
            <a:r>
              <a:rPr lang="en-US" dirty="0"/>
              <a:t>– step 3:1</a:t>
            </a:r>
          </a:p>
        </p:txBody>
      </p:sp>
    </p:spTree>
    <p:extLst>
      <p:ext uri="{BB962C8B-B14F-4D97-AF65-F5344CB8AC3E}">
        <p14:creationId xmlns:p14="http://schemas.microsoft.com/office/powerpoint/2010/main" val="26205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3:3</a:t>
            </a:r>
          </a:p>
        </p:txBody>
      </p:sp>
      <p:pic>
        <p:nvPicPr>
          <p:cNvPr id="4" name="Picture 3">
            <a:extLst>
              <a:ext uri="{FF2B5EF4-FFF2-40B4-BE49-F238E27FC236}">
                <a16:creationId xmlns:a16="http://schemas.microsoft.com/office/drawing/2014/main" id="{09423DDF-3122-4DDA-AE7A-8C26F8499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96" y="1725664"/>
            <a:ext cx="3425009" cy="3757534"/>
          </a:xfrm>
          <a:prstGeom prst="rect">
            <a:avLst/>
          </a:prstGeom>
        </p:spPr>
      </p:pic>
      <p:pic>
        <p:nvPicPr>
          <p:cNvPr id="6" name="Picture 5">
            <a:extLst>
              <a:ext uri="{FF2B5EF4-FFF2-40B4-BE49-F238E27FC236}">
                <a16:creationId xmlns:a16="http://schemas.microsoft.com/office/drawing/2014/main" id="{FDC01AAB-76A2-4AAB-B20A-EC826A90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118" y="4351416"/>
            <a:ext cx="349151" cy="756495"/>
          </a:xfrm>
          <a:prstGeom prst="rect">
            <a:avLst/>
          </a:prstGeom>
        </p:spPr>
      </p:pic>
      <p:pic>
        <p:nvPicPr>
          <p:cNvPr id="27" name="Picture 26">
            <a:extLst>
              <a:ext uri="{FF2B5EF4-FFF2-40B4-BE49-F238E27FC236}">
                <a16:creationId xmlns:a16="http://schemas.microsoft.com/office/drawing/2014/main" id="{163D770F-E5AF-4937-BAE2-25A34BB4C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483" y="3975943"/>
            <a:ext cx="349151" cy="756495"/>
          </a:xfrm>
          <a:prstGeom prst="rect">
            <a:avLst/>
          </a:prstGeom>
        </p:spPr>
      </p:pic>
      <p:pic>
        <p:nvPicPr>
          <p:cNvPr id="28" name="Picture 27">
            <a:extLst>
              <a:ext uri="{FF2B5EF4-FFF2-40B4-BE49-F238E27FC236}">
                <a16:creationId xmlns:a16="http://schemas.microsoft.com/office/drawing/2014/main" id="{5C063F5B-4964-47E4-AC84-4B41255F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848" y="3600470"/>
            <a:ext cx="349151" cy="756495"/>
          </a:xfrm>
          <a:prstGeom prst="rect">
            <a:avLst/>
          </a:prstGeom>
        </p:spPr>
      </p:pic>
      <p:pic>
        <p:nvPicPr>
          <p:cNvPr id="29" name="Picture 28">
            <a:extLst>
              <a:ext uri="{FF2B5EF4-FFF2-40B4-BE49-F238E27FC236}">
                <a16:creationId xmlns:a16="http://schemas.microsoft.com/office/drawing/2014/main" id="{45876AB2-668A-4A81-8B30-B888F763C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213" y="3224997"/>
            <a:ext cx="349151" cy="756495"/>
          </a:xfrm>
          <a:prstGeom prst="rect">
            <a:avLst/>
          </a:prstGeom>
        </p:spPr>
      </p:pic>
      <p:pic>
        <p:nvPicPr>
          <p:cNvPr id="30" name="Picture 29">
            <a:extLst>
              <a:ext uri="{FF2B5EF4-FFF2-40B4-BE49-F238E27FC236}">
                <a16:creationId xmlns:a16="http://schemas.microsoft.com/office/drawing/2014/main" id="{67B49C01-8B91-43FC-B4D2-9D9AF4C8C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578" y="2849524"/>
            <a:ext cx="349151" cy="756495"/>
          </a:xfrm>
          <a:prstGeom prst="rect">
            <a:avLst/>
          </a:prstGeom>
        </p:spPr>
      </p:pic>
      <p:pic>
        <p:nvPicPr>
          <p:cNvPr id="31" name="Picture 30">
            <a:extLst>
              <a:ext uri="{FF2B5EF4-FFF2-40B4-BE49-F238E27FC236}">
                <a16:creationId xmlns:a16="http://schemas.microsoft.com/office/drawing/2014/main" id="{E9EE8C34-1060-4BB8-8EFF-358A016F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943" y="2474051"/>
            <a:ext cx="349151" cy="756495"/>
          </a:xfrm>
          <a:prstGeom prst="rect">
            <a:avLst/>
          </a:prstGeom>
        </p:spPr>
      </p:pic>
      <p:pic>
        <p:nvPicPr>
          <p:cNvPr id="32" name="Picture 31">
            <a:extLst>
              <a:ext uri="{FF2B5EF4-FFF2-40B4-BE49-F238E27FC236}">
                <a16:creationId xmlns:a16="http://schemas.microsoft.com/office/drawing/2014/main" id="{050F30B3-319A-43E5-BA69-2EA579587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308" y="2098578"/>
            <a:ext cx="349151" cy="756495"/>
          </a:xfrm>
          <a:prstGeom prst="rect">
            <a:avLst/>
          </a:prstGeom>
        </p:spPr>
      </p:pic>
      <p:pic>
        <p:nvPicPr>
          <p:cNvPr id="33" name="Picture 32">
            <a:extLst>
              <a:ext uri="{FF2B5EF4-FFF2-40B4-BE49-F238E27FC236}">
                <a16:creationId xmlns:a16="http://schemas.microsoft.com/office/drawing/2014/main" id="{FB9EFB7E-4287-41B7-AB7C-2093D5255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4673" y="1723105"/>
            <a:ext cx="349151" cy="756495"/>
          </a:xfrm>
          <a:prstGeom prst="rect">
            <a:avLst/>
          </a:prstGeom>
        </p:spPr>
      </p:pic>
      <p:grpSp>
        <p:nvGrpSpPr>
          <p:cNvPr id="3" name="Group 2" hidden="1">
            <a:extLst>
              <a:ext uri="{FF2B5EF4-FFF2-40B4-BE49-F238E27FC236}">
                <a16:creationId xmlns:a16="http://schemas.microsoft.com/office/drawing/2014/main" id="{3AB55795-A6FD-4B85-8618-6B1F81FB2FB1}"/>
              </a:ext>
            </a:extLst>
          </p:cNvPr>
          <p:cNvGrpSpPr/>
          <p:nvPr/>
        </p:nvGrpSpPr>
        <p:grpSpPr>
          <a:xfrm>
            <a:off x="4385118" y="1172594"/>
            <a:ext cx="3421437" cy="3761661"/>
            <a:chOff x="3013517" y="1324993"/>
            <a:chExt cx="3421437" cy="3761661"/>
          </a:xfrm>
        </p:grpSpPr>
        <p:pic>
          <p:nvPicPr>
            <p:cNvPr id="14" name="Picture 13">
              <a:extLst>
                <a:ext uri="{FF2B5EF4-FFF2-40B4-BE49-F238E27FC236}">
                  <a16:creationId xmlns:a16="http://schemas.microsoft.com/office/drawing/2014/main" id="{FB8EEB71-FD90-4B07-8B4F-6A842CC08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517" y="4704250"/>
              <a:ext cx="349151" cy="382404"/>
            </a:xfrm>
            <a:prstGeom prst="rect">
              <a:avLst/>
            </a:prstGeom>
          </p:spPr>
        </p:pic>
        <p:pic>
          <p:nvPicPr>
            <p:cNvPr id="15" name="Picture 14">
              <a:extLst>
                <a:ext uri="{FF2B5EF4-FFF2-40B4-BE49-F238E27FC236}">
                  <a16:creationId xmlns:a16="http://schemas.microsoft.com/office/drawing/2014/main" id="{A930E55C-73B4-4E83-903B-102DDA2003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4882" y="4328777"/>
              <a:ext cx="349151" cy="382404"/>
            </a:xfrm>
            <a:prstGeom prst="rect">
              <a:avLst/>
            </a:prstGeom>
          </p:spPr>
        </p:pic>
        <p:pic>
          <p:nvPicPr>
            <p:cNvPr id="16" name="Picture 15">
              <a:extLst>
                <a:ext uri="{FF2B5EF4-FFF2-40B4-BE49-F238E27FC236}">
                  <a16:creationId xmlns:a16="http://schemas.microsoft.com/office/drawing/2014/main" id="{070EB632-B5AB-48F0-B9AD-DBB60804E9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6247" y="3953304"/>
              <a:ext cx="349151" cy="382404"/>
            </a:xfrm>
            <a:prstGeom prst="rect">
              <a:avLst/>
            </a:prstGeom>
          </p:spPr>
        </p:pic>
        <p:pic>
          <p:nvPicPr>
            <p:cNvPr id="17" name="Picture 16">
              <a:extLst>
                <a:ext uri="{FF2B5EF4-FFF2-40B4-BE49-F238E27FC236}">
                  <a16:creationId xmlns:a16="http://schemas.microsoft.com/office/drawing/2014/main" id="{145ADC7D-E0D7-4D4D-85EE-81928C779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612" y="3577831"/>
              <a:ext cx="349151" cy="382404"/>
            </a:xfrm>
            <a:prstGeom prst="rect">
              <a:avLst/>
            </a:prstGeom>
          </p:spPr>
        </p:pic>
        <p:pic>
          <p:nvPicPr>
            <p:cNvPr id="18" name="Picture 17">
              <a:extLst>
                <a:ext uri="{FF2B5EF4-FFF2-40B4-BE49-F238E27FC236}">
                  <a16:creationId xmlns:a16="http://schemas.microsoft.com/office/drawing/2014/main" id="{5268D03B-4025-45DA-BB68-6C15BAF88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977" y="3202358"/>
              <a:ext cx="349151" cy="382404"/>
            </a:xfrm>
            <a:prstGeom prst="rect">
              <a:avLst/>
            </a:prstGeom>
          </p:spPr>
        </p:pic>
        <p:pic>
          <p:nvPicPr>
            <p:cNvPr id="19" name="Picture 18">
              <a:extLst>
                <a:ext uri="{FF2B5EF4-FFF2-40B4-BE49-F238E27FC236}">
                  <a16:creationId xmlns:a16="http://schemas.microsoft.com/office/drawing/2014/main" id="{13129A8A-D632-4F31-A5CC-30A497CED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342" y="2826885"/>
              <a:ext cx="349151" cy="382404"/>
            </a:xfrm>
            <a:prstGeom prst="rect">
              <a:avLst/>
            </a:prstGeom>
          </p:spPr>
        </p:pic>
        <p:pic>
          <p:nvPicPr>
            <p:cNvPr id="20" name="Picture 19">
              <a:extLst>
                <a:ext uri="{FF2B5EF4-FFF2-40B4-BE49-F238E27FC236}">
                  <a16:creationId xmlns:a16="http://schemas.microsoft.com/office/drawing/2014/main" id="{D61CA051-537E-466C-BFBD-B0A922E6A9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707" y="2451412"/>
              <a:ext cx="349151" cy="382404"/>
            </a:xfrm>
            <a:prstGeom prst="rect">
              <a:avLst/>
            </a:prstGeom>
          </p:spPr>
        </p:pic>
        <p:pic>
          <p:nvPicPr>
            <p:cNvPr id="21" name="Picture 20">
              <a:extLst>
                <a:ext uri="{FF2B5EF4-FFF2-40B4-BE49-F238E27FC236}">
                  <a16:creationId xmlns:a16="http://schemas.microsoft.com/office/drawing/2014/main" id="{398093BA-154F-4425-8E34-615E06BA9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072" y="2075939"/>
              <a:ext cx="349151" cy="382404"/>
            </a:xfrm>
            <a:prstGeom prst="rect">
              <a:avLst/>
            </a:prstGeom>
          </p:spPr>
        </p:pic>
        <p:pic>
          <p:nvPicPr>
            <p:cNvPr id="22" name="Picture 21">
              <a:extLst>
                <a:ext uri="{FF2B5EF4-FFF2-40B4-BE49-F238E27FC236}">
                  <a16:creationId xmlns:a16="http://schemas.microsoft.com/office/drawing/2014/main" id="{7418C747-AACA-4CF6-9506-F9B1DED5F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437" y="1700466"/>
              <a:ext cx="349151" cy="382404"/>
            </a:xfrm>
            <a:prstGeom prst="rect">
              <a:avLst/>
            </a:prstGeom>
          </p:spPr>
        </p:pic>
        <p:pic>
          <p:nvPicPr>
            <p:cNvPr id="23" name="Picture 22">
              <a:extLst>
                <a:ext uri="{FF2B5EF4-FFF2-40B4-BE49-F238E27FC236}">
                  <a16:creationId xmlns:a16="http://schemas.microsoft.com/office/drawing/2014/main" id="{47D05B97-4950-4764-9A55-912D13D06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803" y="1324993"/>
              <a:ext cx="349151" cy="382404"/>
            </a:xfrm>
            <a:prstGeom prst="rect">
              <a:avLst/>
            </a:prstGeom>
          </p:spPr>
        </p:pic>
      </p:grpSp>
    </p:spTree>
    <p:extLst>
      <p:ext uri="{BB962C8B-B14F-4D97-AF65-F5344CB8AC3E}">
        <p14:creationId xmlns:p14="http://schemas.microsoft.com/office/powerpoint/2010/main" val="20535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104 0.00047 C -0.00104 -0.01921 -0.00091 -0.06666 0.00065 -0.08287 C 0.00247 -0.0993 0.00768 -0.09699 0.01146 -0.09745 C 0.01523 -0.09791 0.02109 -0.0956 0.02357 -0.08564 C 0.02604 -0.07569 0.0276 -0.06666 0.0276 -0.05463 " pathEditMode="relative" rAng="0" ptsTypes="AAAAA">
                                      <p:cBhvr>
                                        <p:cTn id="10" dur="2500" fill="hold"/>
                                        <p:tgtEl>
                                          <p:spTgt spid="6"/>
                                        </p:tgtEl>
                                        <p:attrNameLst>
                                          <p:attrName>ppt_x</p:attrName>
                                          <p:attrName>ppt_y</p:attrName>
                                        </p:attrNameLst>
                                      </p:cBhvr>
                                      <p:rCtr x="1432" y="-4907"/>
                                    </p:animMotion>
                                  </p:childTnLst>
                                </p:cTn>
                              </p:par>
                            </p:childTnLst>
                          </p:cTn>
                        </p:par>
                        <p:par>
                          <p:cTn id="11" fill="hold">
                            <p:stCondLst>
                              <p:cond delay="25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4" presetClass="path" presetSubtype="0" accel="50000" decel="50000" fill="hold" nodeType="clickEffect">
                                  <p:stCondLst>
                                    <p:cond delay="0"/>
                                  </p:stCondLst>
                                  <p:childTnLst>
                                    <p:animMotion origin="layout" path="M -0.00039 -3.7037E-6 C -0.00039 -0.01967 -0.00039 -0.06713 0.00131 -0.08333 C 0.003 -0.09976 0.00821 -0.09745 0.01185 -0.09791 C 0.01576 -0.09838 0.02162 -0.09606 0.02396 -0.08611 C 0.02657 -0.07615 0.02839 -0.06689 0.02826 -0.05486 " pathEditMode="relative" rAng="0" ptsTypes="AAAAA">
                                      <p:cBhvr>
                                        <p:cTn id="20" dur="2500" fill="hold"/>
                                        <p:tgtEl>
                                          <p:spTgt spid="27"/>
                                        </p:tgtEl>
                                        <p:attrNameLst>
                                          <p:attrName>ppt_x</p:attrName>
                                          <p:attrName>ppt_y</p:attrName>
                                        </p:attrNameLst>
                                      </p:cBhvr>
                                      <p:rCtr x="1432" y="-4907"/>
                                    </p:animMotion>
                                  </p:childTnLst>
                                </p:cTn>
                              </p:par>
                            </p:childTnLst>
                          </p:cTn>
                        </p:par>
                        <p:par>
                          <p:cTn id="21" fill="hold">
                            <p:stCondLst>
                              <p:cond delay="2500"/>
                            </p:stCondLst>
                            <p:childTnLst>
                              <p:par>
                                <p:cTn id="22" presetID="1" presetClass="exit" presetSubtype="0" fill="hold" nodeType="afterEffect">
                                  <p:stCondLst>
                                    <p:cond delay="0"/>
                                  </p:stCondLst>
                                  <p:childTnLst>
                                    <p:set>
                                      <p:cBhvr>
                                        <p:cTn id="23" dur="1" fill="hold">
                                          <p:stCondLst>
                                            <p:cond delay="0"/>
                                          </p:stCondLst>
                                        </p:cTn>
                                        <p:tgtEl>
                                          <p:spTgt spid="27"/>
                                        </p:tgtEl>
                                        <p:attrNameLst>
                                          <p:attrName>style.visibility</p:attrName>
                                        </p:attrNameLst>
                                      </p:cBhvr>
                                      <p:to>
                                        <p:strVal val="hidden"/>
                                      </p:to>
                                    </p:se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4" presetClass="path" presetSubtype="0" accel="50000" decel="50000" fill="hold" nodeType="clickEffect">
                                  <p:stCondLst>
                                    <p:cond delay="0"/>
                                  </p:stCondLst>
                                  <p:childTnLst>
                                    <p:animMotion origin="layout" path="M 0.00026 -2.59259E-6 C 0.00026 -0.01967 0.00026 -0.06713 0.00143 -0.08333 C 0.00273 -0.09977 0.00742 -0.09745 0.01107 -0.09791 C 0.01458 -0.09838 0.02044 -0.09606 0.02278 -0.08611 C 0.02526 -0.07615 0.0289 -0.0669 0.0289 -0.05486 " pathEditMode="relative" rAng="0" ptsTypes="AAAAA">
                                      <p:cBhvr>
                                        <p:cTn id="30" dur="2500" fill="hold"/>
                                        <p:tgtEl>
                                          <p:spTgt spid="28"/>
                                        </p:tgtEl>
                                        <p:attrNameLst>
                                          <p:attrName>ppt_x</p:attrName>
                                          <p:attrName>ppt_y</p:attrName>
                                        </p:attrNameLst>
                                      </p:cBhvr>
                                      <p:rCtr x="1432" y="-4907"/>
                                    </p:animMotion>
                                  </p:childTnLst>
                                </p:cTn>
                              </p:par>
                            </p:childTnLst>
                          </p:cTn>
                        </p:par>
                        <p:par>
                          <p:cTn id="31" fill="hold">
                            <p:stCondLst>
                              <p:cond delay="2500"/>
                            </p:stCondLst>
                            <p:childTnLst>
                              <p:par>
                                <p:cTn id="32" presetID="1" presetClass="exit" presetSubtype="0" fill="hold" nodeType="afterEffect">
                                  <p:stCondLst>
                                    <p:cond delay="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2500"/>
                            </p:stCondLst>
                            <p:childTnLst>
                              <p:par>
                                <p:cTn id="35" presetID="1"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4" presetClass="path" presetSubtype="0" accel="50000" decel="50000" fill="hold" nodeType="clickEffect">
                                  <p:stCondLst>
                                    <p:cond delay="0"/>
                                  </p:stCondLst>
                                  <p:childTnLst>
                                    <p:animMotion origin="layout" path="M 0.00091 3.78387E-17 C 0.00091 -0.01968 0.00104 -0.06713 0.00261 -0.08333 C 0.00443 -0.09977 0.00964 -0.09745 0.01341 -0.09792 C 0.01719 -0.09838 0.02305 -0.09606 0.02539 -0.08611 C 0.02787 -0.07616 0.02969 -0.06713 0.02956 -0.05509 " pathEditMode="relative" rAng="0" ptsTypes="AAAAA">
                                      <p:cBhvr>
                                        <p:cTn id="40" dur="2500" fill="hold"/>
                                        <p:tgtEl>
                                          <p:spTgt spid="29"/>
                                        </p:tgtEl>
                                        <p:attrNameLst>
                                          <p:attrName>ppt_x</p:attrName>
                                          <p:attrName>ppt_y</p:attrName>
                                        </p:attrNameLst>
                                      </p:cBhvr>
                                      <p:rCtr x="1432" y="-4907"/>
                                    </p:animMotion>
                                  </p:childTnLst>
                                </p:cTn>
                              </p:par>
                            </p:childTnLst>
                          </p:cTn>
                        </p:par>
                        <p:par>
                          <p:cTn id="41" fill="hold">
                            <p:stCondLst>
                              <p:cond delay="2500"/>
                            </p:stCondLst>
                            <p:childTnLst>
                              <p:par>
                                <p:cTn id="42" presetID="1" presetClass="exit" presetSubtype="0" fill="hold" nodeType="after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par>
                          <p:cTn id="44" fill="hold">
                            <p:stCondLst>
                              <p:cond delay="2500"/>
                            </p:stCondLst>
                            <p:childTnLst>
                              <p:par>
                                <p:cTn id="45" presetID="1"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4" presetClass="path" presetSubtype="0" accel="50000" decel="50000" fill="hold" nodeType="clickEffect">
                                  <p:stCondLst>
                                    <p:cond delay="0"/>
                                  </p:stCondLst>
                                  <p:childTnLst>
                                    <p:animMotion origin="layout" path="M 0.00157 -0.00047 C 0.00157 -0.02014 0.0017 -0.06759 0.00326 -0.0838 C 0.00508 -0.10023 0.01029 -0.09792 0.01407 -0.09838 C 0.01784 -0.09884 0.0237 -0.09653 0.02618 -0.08658 C 0.02865 -0.07662 0.03021 -0.06759 0.03021 -0.05556 " pathEditMode="relative" rAng="0" ptsTypes="AAAAA">
                                      <p:cBhvr>
                                        <p:cTn id="50" dur="2500" fill="hold"/>
                                        <p:tgtEl>
                                          <p:spTgt spid="30"/>
                                        </p:tgtEl>
                                        <p:attrNameLst>
                                          <p:attrName>ppt_x</p:attrName>
                                          <p:attrName>ppt_y</p:attrName>
                                        </p:attrNameLst>
                                      </p:cBhvr>
                                      <p:rCtr x="1432" y="-4907"/>
                                    </p:animMotion>
                                  </p:childTnLst>
                                </p:cTn>
                              </p:par>
                            </p:childTnLst>
                          </p:cTn>
                        </p:par>
                        <p:par>
                          <p:cTn id="51" fill="hold">
                            <p:stCondLst>
                              <p:cond delay="2500"/>
                            </p:stCondLst>
                            <p:childTnLst>
                              <p:par>
                                <p:cTn id="52" presetID="1" presetClass="exit" presetSubtype="0" fill="hold" nodeType="afterEffect">
                                  <p:stCondLst>
                                    <p:cond delay="0"/>
                                  </p:stCondLst>
                                  <p:childTnLst>
                                    <p:set>
                                      <p:cBhvr>
                                        <p:cTn id="53" dur="1" fill="hold">
                                          <p:stCondLst>
                                            <p:cond delay="0"/>
                                          </p:stCondLst>
                                        </p:cTn>
                                        <p:tgtEl>
                                          <p:spTgt spid="30"/>
                                        </p:tgtEl>
                                        <p:attrNameLst>
                                          <p:attrName>style.visibility</p:attrName>
                                        </p:attrNameLst>
                                      </p:cBhvr>
                                      <p:to>
                                        <p:strVal val="hidden"/>
                                      </p:to>
                                    </p:set>
                                  </p:childTnLst>
                                </p:cTn>
                              </p:par>
                            </p:childTnLst>
                          </p:cTn>
                        </p:par>
                        <p:par>
                          <p:cTn id="54" fill="hold">
                            <p:stCondLst>
                              <p:cond delay="2500"/>
                            </p:stCondLst>
                            <p:childTnLst>
                              <p:par>
                                <p:cTn id="55" presetID="1"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00221 -0.0007 C 0.00221 -0.02038 0.00221 -0.06783 0.0039 -0.08403 C 0.0056 -0.10047 0.01068 -0.09815 0.01432 -0.09862 C 0.01823 -0.09908 0.02396 -0.09676 0.0263 -0.08681 C 0.02877 -0.07686 0.03086 -0.06713 0.03086 -0.0551 " pathEditMode="relative" rAng="0" ptsTypes="AAAAA">
                                      <p:cBhvr>
                                        <p:cTn id="60" dur="2500" fill="hold"/>
                                        <p:tgtEl>
                                          <p:spTgt spid="31"/>
                                        </p:tgtEl>
                                        <p:attrNameLst>
                                          <p:attrName>ppt_x</p:attrName>
                                          <p:attrName>ppt_y</p:attrName>
                                        </p:attrNameLst>
                                      </p:cBhvr>
                                      <p:rCtr x="1432" y="-4907"/>
                                    </p:animMotion>
                                  </p:childTnLst>
                                </p:cTn>
                              </p:par>
                            </p:childTnLst>
                          </p:cTn>
                        </p:par>
                        <p:par>
                          <p:cTn id="61" fill="hold">
                            <p:stCondLst>
                              <p:cond delay="2500"/>
                            </p:stCondLst>
                            <p:childTnLst>
                              <p:par>
                                <p:cTn id="62" presetID="1" presetClass="exit" presetSubtype="0" fill="hold" nodeType="afterEffect">
                                  <p:stCondLst>
                                    <p:cond delay="0"/>
                                  </p:stCondLst>
                                  <p:childTnLst>
                                    <p:set>
                                      <p:cBhvr>
                                        <p:cTn id="63" dur="1" fill="hold">
                                          <p:stCondLst>
                                            <p:cond delay="0"/>
                                          </p:stCondLst>
                                        </p:cTn>
                                        <p:tgtEl>
                                          <p:spTgt spid="31"/>
                                        </p:tgtEl>
                                        <p:attrNameLst>
                                          <p:attrName>style.visibility</p:attrName>
                                        </p:attrNameLst>
                                      </p:cBhvr>
                                      <p:to>
                                        <p:strVal val="hidden"/>
                                      </p:to>
                                    </p:set>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4" presetClass="path" presetSubtype="0" accel="50000" decel="50000" fill="hold" nodeType="clickEffect">
                                  <p:stCondLst>
                                    <p:cond delay="0"/>
                                  </p:stCondLst>
                                  <p:childTnLst>
                                    <p:animMotion origin="layout" path="M -1.66667E-6 1.85185E-6 C -1.66667E-6 -0.01968 0.00013 -0.06713 0.00169 -0.08334 C 0.00339 -0.09977 0.0086 -0.09746 0.01237 -0.09792 C 0.01615 -0.09838 0.02214 -0.09607 0.02448 -0.08611 C 0.02695 -0.07616 0.02865 -0.06713 0.02865 -0.05509 " pathEditMode="relative" rAng="0" ptsTypes="AAAAA">
                                      <p:cBhvr>
                                        <p:cTn id="70" dur="2500" fill="hold"/>
                                        <p:tgtEl>
                                          <p:spTgt spid="32"/>
                                        </p:tgtEl>
                                        <p:attrNameLst>
                                          <p:attrName>ppt_x</p:attrName>
                                          <p:attrName>ppt_y</p:attrName>
                                        </p:attrNameLst>
                                      </p:cBhvr>
                                      <p:rCtr x="1432" y="-4907"/>
                                    </p:animMotion>
                                  </p:childTnLst>
                                </p:cTn>
                              </p:par>
                            </p:childTnLst>
                          </p:cTn>
                        </p:par>
                        <p:par>
                          <p:cTn id="71" fill="hold">
                            <p:stCondLst>
                              <p:cond delay="2500"/>
                            </p:stCondLst>
                            <p:childTnLst>
                              <p:par>
                                <p:cTn id="72" presetID="1" presetClass="exit" presetSubtype="0" fill="hold" nodeType="afterEffect">
                                  <p:stCondLst>
                                    <p:cond delay="0"/>
                                  </p:stCondLst>
                                  <p:childTnLst>
                                    <p:set>
                                      <p:cBhvr>
                                        <p:cTn id="73" dur="1" fill="hold">
                                          <p:stCondLst>
                                            <p:cond delay="0"/>
                                          </p:stCondLst>
                                        </p:cTn>
                                        <p:tgtEl>
                                          <p:spTgt spid="32"/>
                                        </p:tgtEl>
                                        <p:attrNameLst>
                                          <p:attrName>style.visibility</p:attrName>
                                        </p:attrNameLst>
                                      </p:cBhvr>
                                      <p:to>
                                        <p:strVal val="hidden"/>
                                      </p:to>
                                    </p:set>
                                  </p:childTnLst>
                                </p:cTn>
                              </p:par>
                            </p:childTnLst>
                          </p:cTn>
                        </p:par>
                        <p:par>
                          <p:cTn id="74" fill="hold">
                            <p:stCondLst>
                              <p:cond delay="2500"/>
                            </p:stCondLst>
                            <p:childTnLst>
                              <p:par>
                                <p:cTn id="75" presetID="1" presetClass="entr" presetSubtype="0"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3:3</a:t>
            </a:r>
          </a:p>
        </p:txBody>
      </p:sp>
      <p:pic>
        <p:nvPicPr>
          <p:cNvPr id="6" name="Picture 5">
            <a:extLst>
              <a:ext uri="{FF2B5EF4-FFF2-40B4-BE49-F238E27FC236}">
                <a16:creationId xmlns:a16="http://schemas.microsoft.com/office/drawing/2014/main"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3178359"/>
            <a:ext cx="6127607" cy="501282"/>
          </a:xfrm>
          <a:prstGeom prst="rect">
            <a:avLst/>
          </a:prstGeom>
        </p:spPr>
      </p:pic>
      <p:pic>
        <p:nvPicPr>
          <p:cNvPr id="8" name="Picture 7">
            <a:extLst>
              <a:ext uri="{FF2B5EF4-FFF2-40B4-BE49-F238E27FC236}">
                <a16:creationId xmlns:a16="http://schemas.microsoft.com/office/drawing/2014/main"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348" y="2595273"/>
            <a:ext cx="1204573" cy="553655"/>
          </a:xfrm>
          <a:prstGeom prst="rect">
            <a:avLst/>
          </a:prstGeom>
        </p:spPr>
      </p:pic>
      <p:pic>
        <p:nvPicPr>
          <p:cNvPr id="9" name="Picture 8">
            <a:extLst>
              <a:ext uri="{FF2B5EF4-FFF2-40B4-BE49-F238E27FC236}">
                <a16:creationId xmlns:a16="http://schemas.microsoft.com/office/drawing/2014/main" id="{F1578C7F-6DD8-466D-97CB-90110ADE8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919" y="2595273"/>
            <a:ext cx="1204573" cy="553655"/>
          </a:xfrm>
          <a:prstGeom prst="rect">
            <a:avLst/>
          </a:prstGeom>
        </p:spPr>
      </p:pic>
      <p:pic>
        <p:nvPicPr>
          <p:cNvPr id="10" name="Picture 9">
            <a:extLst>
              <a:ext uri="{FF2B5EF4-FFF2-40B4-BE49-F238E27FC236}">
                <a16:creationId xmlns:a16="http://schemas.microsoft.com/office/drawing/2014/main"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43" y="2595273"/>
            <a:ext cx="1204573" cy="553655"/>
          </a:xfrm>
          <a:prstGeom prst="rect">
            <a:avLst/>
          </a:prstGeom>
        </p:spPr>
      </p:pic>
      <p:pic>
        <p:nvPicPr>
          <p:cNvPr id="11" name="Picture 10">
            <a:extLst>
              <a:ext uri="{FF2B5EF4-FFF2-40B4-BE49-F238E27FC236}">
                <a16:creationId xmlns:a16="http://schemas.microsoft.com/office/drawing/2014/main" id="{4845609A-72B9-4904-AE0F-2347EFE3B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692" y="2595273"/>
            <a:ext cx="1204573" cy="553655"/>
          </a:xfrm>
          <a:prstGeom prst="rect">
            <a:avLst/>
          </a:prstGeom>
        </p:spPr>
      </p:pic>
      <p:pic>
        <p:nvPicPr>
          <p:cNvPr id="12" name="Picture 11">
            <a:extLst>
              <a:ext uri="{FF2B5EF4-FFF2-40B4-BE49-F238E27FC236}">
                <a16:creationId xmlns:a16="http://schemas.microsoft.com/office/drawing/2014/main"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386" y="2595273"/>
            <a:ext cx="1204573" cy="553655"/>
          </a:xfrm>
          <a:prstGeom prst="rect">
            <a:avLst/>
          </a:prstGeom>
        </p:spPr>
      </p:pic>
      <p:pic>
        <p:nvPicPr>
          <p:cNvPr id="13" name="Picture 12">
            <a:extLst>
              <a:ext uri="{FF2B5EF4-FFF2-40B4-BE49-F238E27FC236}">
                <a16:creationId xmlns:a16="http://schemas.microsoft.com/office/drawing/2014/main" id="{06153976-AE4D-4B82-A6DF-761F98AEC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7990" y="2595273"/>
            <a:ext cx="1204573" cy="553655"/>
          </a:xfrm>
          <a:prstGeom prst="rect">
            <a:avLst/>
          </a:prstGeom>
        </p:spPr>
      </p:pic>
      <p:pic>
        <p:nvPicPr>
          <p:cNvPr id="14" name="Picture 13">
            <a:extLst>
              <a:ext uri="{FF2B5EF4-FFF2-40B4-BE49-F238E27FC236}">
                <a16:creationId xmlns:a16="http://schemas.microsoft.com/office/drawing/2014/main"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448" y="2595273"/>
            <a:ext cx="1204573" cy="553655"/>
          </a:xfrm>
          <a:prstGeom prst="rect">
            <a:avLst/>
          </a:prstGeom>
        </p:spPr>
      </p:pic>
      <p:pic>
        <p:nvPicPr>
          <p:cNvPr id="18" name="Picture 17">
            <a:extLst>
              <a:ext uri="{FF2B5EF4-FFF2-40B4-BE49-F238E27FC236}">
                <a16:creationId xmlns:a16="http://schemas.microsoft.com/office/drawing/2014/main" id="{C2CE87FA-293D-4CC4-824F-8609A4097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097" y="2595273"/>
            <a:ext cx="1204573" cy="553655"/>
          </a:xfrm>
          <a:prstGeom prst="rect">
            <a:avLst/>
          </a:prstGeom>
        </p:spPr>
      </p:pic>
      <p:pic>
        <p:nvPicPr>
          <p:cNvPr id="16" name="Picture 15">
            <a:extLst>
              <a:ext uri="{FF2B5EF4-FFF2-40B4-BE49-F238E27FC236}">
                <a16:creationId xmlns:a16="http://schemas.microsoft.com/office/drawing/2014/main"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763" y="2595273"/>
            <a:ext cx="1204573" cy="553655"/>
          </a:xfrm>
          <a:prstGeom prst="rect">
            <a:avLst/>
          </a:prstGeom>
        </p:spPr>
      </p:pic>
    </p:spTree>
    <p:extLst>
      <p:ext uri="{BB962C8B-B14F-4D97-AF65-F5344CB8AC3E}">
        <p14:creationId xmlns:p14="http://schemas.microsoft.com/office/powerpoint/2010/main" val="34141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375E-6 0 L 0.04856 2.59259E-6 " pathEditMode="relative" rAng="0" ptsTypes="AA">
                                      <p:cBhvr>
                                        <p:cTn id="10" dur="2000" fill="hold"/>
                                        <p:tgtEl>
                                          <p:spTgt spid="8"/>
                                        </p:tgtEl>
                                        <p:attrNameLst>
                                          <p:attrName>ppt_x</p:attrName>
                                          <p:attrName>ppt_y</p:attrName>
                                        </p:attrNameLst>
                                      </p:cBhvr>
                                      <p:rCtr x="2487" y="46"/>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2.08333E-6 0 L 0.04883 -1.11111E-6 " pathEditMode="relative" rAng="0" ptsTypes="AA">
                                      <p:cBhvr>
                                        <p:cTn id="19" dur="2000" fill="hold"/>
                                        <p:tgtEl>
                                          <p:spTgt spid="9"/>
                                        </p:tgtEl>
                                        <p:attrNameLst>
                                          <p:attrName>ppt_x</p:attrName>
                                          <p:attrName>ppt_y</p:attrName>
                                        </p:attrNameLst>
                                      </p:cBhvr>
                                      <p:rCtr x="2435" y="-69"/>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2.08333E-7 0 L 0.0487 -1.11111E-6 " pathEditMode="relative" rAng="0" ptsTypes="AA">
                                      <p:cBhvr>
                                        <p:cTn id="28" dur="2000" fill="hold"/>
                                        <p:tgtEl>
                                          <p:spTgt spid="10"/>
                                        </p:tgtEl>
                                        <p:attrNameLst>
                                          <p:attrName>ppt_x</p:attrName>
                                          <p:attrName>ppt_y</p:attrName>
                                        </p:attrNameLst>
                                      </p:cBhvr>
                                      <p:rCtr x="2487" y="-69"/>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1.875E-6 0 L 0.04817 2.59259E-6 " pathEditMode="relative" rAng="0" ptsTypes="AA">
                                      <p:cBhvr>
                                        <p:cTn id="37" dur="2000" fill="hold"/>
                                        <p:tgtEl>
                                          <p:spTgt spid="11"/>
                                        </p:tgtEl>
                                        <p:attrNameLst>
                                          <p:attrName>ppt_x</p:attrName>
                                          <p:attrName>ppt_y</p:attrName>
                                        </p:attrNameLst>
                                      </p:cBhvr>
                                      <p:rCtr x="2383" y="46"/>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4.79167E-6 0 L 0.04921 0 " pathEditMode="relative" rAng="0" ptsTypes="AA">
                                      <p:cBhvr>
                                        <p:cTn id="46" dur="2000" fill="hold"/>
                                        <p:tgtEl>
                                          <p:spTgt spid="12"/>
                                        </p:tgtEl>
                                        <p:attrNameLst>
                                          <p:attrName>ppt_x</p:attrName>
                                          <p:attrName>ppt_y</p:attrName>
                                        </p:attrNameLst>
                                      </p:cBhvr>
                                      <p:rCtr x="2474" y="0"/>
                                    </p:animMotion>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3.95833E-6 0 L 0.04856 0 " pathEditMode="relative" rAng="0" ptsTypes="AA">
                                      <p:cBhvr>
                                        <p:cTn id="55" dur="2000" fill="hold"/>
                                        <p:tgtEl>
                                          <p:spTgt spid="13"/>
                                        </p:tgtEl>
                                        <p:attrNameLst>
                                          <p:attrName>ppt_x</p:attrName>
                                          <p:attrName>ppt_y</p:attrName>
                                        </p:attrNameLst>
                                      </p:cBhvr>
                                      <p:rCtr x="2474" y="0"/>
                                    </p:animMotion>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1.66667E-6 0 L 0.0487 3.7037E-6 " pathEditMode="relative" rAng="0" ptsTypes="AA">
                                      <p:cBhvr>
                                        <p:cTn id="64" dur="2000" fill="hold"/>
                                        <p:tgtEl>
                                          <p:spTgt spid="14"/>
                                        </p:tgtEl>
                                        <p:attrNameLst>
                                          <p:attrName>ppt_x</p:attrName>
                                          <p:attrName>ppt_y</p:attrName>
                                        </p:attrNameLst>
                                      </p:cBhvr>
                                      <p:rCtr x="2474" y="116"/>
                                    </p:animMotion>
                                  </p:childTnLst>
                                </p:cTn>
                              </p:par>
                            </p:childTnLst>
                          </p:cTn>
                        </p:par>
                        <p:par>
                          <p:cTn id="65" fill="hold">
                            <p:stCondLst>
                              <p:cond delay="2000"/>
                            </p:stCondLst>
                            <p:childTnLst>
                              <p:par>
                                <p:cTn id="66" presetID="1" presetClass="exit" presetSubtype="0" fill="hold" nodeType="afterEffect">
                                  <p:stCondLst>
                                    <p:cond delay="0"/>
                                  </p:stCondLst>
                                  <p:childTnLst>
                                    <p:set>
                                      <p:cBhvr>
                                        <p:cTn id="67" dur="1" fill="hold">
                                          <p:stCondLst>
                                            <p:cond delay="0"/>
                                          </p:stCondLst>
                                        </p:cTn>
                                        <p:tgtEl>
                                          <p:spTgt spid="14"/>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4.16667E-7 0 L 0.04935 0 " pathEditMode="relative" rAng="0" ptsTypes="AA">
                                      <p:cBhvr>
                                        <p:cTn id="73" dur="2000" fill="hold"/>
                                        <p:tgtEl>
                                          <p:spTgt spid="18"/>
                                        </p:tgtEl>
                                        <p:attrNameLst>
                                          <p:attrName>ppt_x</p:attrName>
                                          <p:attrName>ppt_y</p:attrName>
                                        </p:attrNameLst>
                                      </p:cBhvr>
                                      <p:rCtr x="2461" y="0"/>
                                    </p:animMotion>
                                  </p:childTnLst>
                                </p:cTn>
                              </p:par>
                            </p:childTnLst>
                          </p:cTn>
                        </p:par>
                        <p:par>
                          <p:cTn id="74" fill="hold">
                            <p:stCondLst>
                              <p:cond delay="2000"/>
                            </p:stCondLst>
                            <p:childTnLst>
                              <p:par>
                                <p:cTn id="75" presetID="1" presetClass="exit" presetSubtype="0" fill="hold" nodeType="after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3:4</a:t>
            </a:r>
          </a:p>
        </p:txBody>
      </p:sp>
      <p:pic>
        <p:nvPicPr>
          <p:cNvPr id="4" name="Picture 3">
            <a:extLst>
              <a:ext uri="{FF2B5EF4-FFF2-40B4-BE49-F238E27FC236}">
                <a16:creationId xmlns:a16="http://schemas.microsoft.com/office/drawing/2014/main" id="{29816476-3B63-4EE6-8573-8F7BE13D9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671" y="2093158"/>
            <a:ext cx="1716661" cy="3757534"/>
          </a:xfrm>
          <a:prstGeom prst="rect">
            <a:avLst/>
          </a:prstGeom>
        </p:spPr>
      </p:pic>
      <p:pic>
        <p:nvPicPr>
          <p:cNvPr id="6" name="Picture 5">
            <a:extLst>
              <a:ext uri="{FF2B5EF4-FFF2-40B4-BE49-F238E27FC236}">
                <a16:creationId xmlns:a16="http://schemas.microsoft.com/office/drawing/2014/main" id="{4CFBFEA7-AA7F-4324-9444-B82E657D7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671" y="4344129"/>
            <a:ext cx="349151" cy="756495"/>
          </a:xfrm>
          <a:prstGeom prst="rect">
            <a:avLst/>
          </a:prstGeom>
        </p:spPr>
      </p:pic>
      <p:pic>
        <p:nvPicPr>
          <p:cNvPr id="7" name="Picture 6">
            <a:extLst>
              <a:ext uri="{FF2B5EF4-FFF2-40B4-BE49-F238E27FC236}">
                <a16:creationId xmlns:a16="http://schemas.microsoft.com/office/drawing/2014/main" id="{475C00AA-05D8-42C3-899C-41ED1A9640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929" y="3594050"/>
            <a:ext cx="349151" cy="756495"/>
          </a:xfrm>
          <a:prstGeom prst="rect">
            <a:avLst/>
          </a:prstGeom>
        </p:spPr>
      </p:pic>
      <p:pic>
        <p:nvPicPr>
          <p:cNvPr id="8" name="Picture 7">
            <a:extLst>
              <a:ext uri="{FF2B5EF4-FFF2-40B4-BE49-F238E27FC236}">
                <a16:creationId xmlns:a16="http://schemas.microsoft.com/office/drawing/2014/main" id="{626C3F8D-6D52-452D-8981-4F4D931ED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806" y="2843970"/>
            <a:ext cx="349151" cy="756495"/>
          </a:xfrm>
          <a:prstGeom prst="rect">
            <a:avLst/>
          </a:prstGeom>
        </p:spPr>
      </p:pic>
      <p:pic>
        <p:nvPicPr>
          <p:cNvPr id="9" name="Picture 8">
            <a:extLst>
              <a:ext uri="{FF2B5EF4-FFF2-40B4-BE49-F238E27FC236}">
                <a16:creationId xmlns:a16="http://schemas.microsoft.com/office/drawing/2014/main" id="{D2E3DD86-4F99-4EFA-B73D-5281D481A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683" y="2093890"/>
            <a:ext cx="349151" cy="756495"/>
          </a:xfrm>
          <a:prstGeom prst="rect">
            <a:avLst/>
          </a:prstGeom>
        </p:spPr>
      </p:pic>
    </p:spTree>
    <p:extLst>
      <p:ext uri="{BB962C8B-B14F-4D97-AF65-F5344CB8AC3E}">
        <p14:creationId xmlns:p14="http://schemas.microsoft.com/office/powerpoint/2010/main" val="3511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39 0.00024 C -0.00013 -0.0412 -0.00234 -0.14976 0.00234 -0.16296 C 0.00742 -0.17523 0.00378 -0.16944 0.01068 -0.1743 C 0.02904 -0.16481 0.02839 -0.14629 0.02773 -0.10925 " pathEditMode="relative" rAng="0" ptsTypes="AAAA">
                                      <p:cBhvr>
                                        <p:cTn id="10" dur="3000" fill="hold"/>
                                        <p:tgtEl>
                                          <p:spTgt spid="6"/>
                                        </p:tgtEl>
                                        <p:attrNameLst>
                                          <p:attrName>ppt_x</p:attrName>
                                          <p:attrName>ppt_y</p:attrName>
                                        </p:attrNameLst>
                                      </p:cBhvr>
                                      <p:rCtr x="1406" y="-8727"/>
                                    </p:animMotion>
                                  </p:childTnLst>
                                </p:cTn>
                              </p:par>
                            </p:childTnLst>
                          </p:cTn>
                        </p:par>
                        <p:par>
                          <p:cTn id="11" fill="hold">
                            <p:stCondLst>
                              <p:cond delay="3000"/>
                            </p:stCondLst>
                            <p:childTnLst>
                              <p:par>
                                <p:cTn id="12" presetID="1" presetClass="exit" presetSubtype="0" fill="hold" nodeType="after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4" presetClass="path" presetSubtype="0" accel="50000" decel="50000" fill="hold" nodeType="clickEffect">
                                  <p:stCondLst>
                                    <p:cond delay="0"/>
                                  </p:stCondLst>
                                  <p:childTnLst>
                                    <p:animMotion origin="layout" path="M -0.00053 3.33333E-6 C -0.00027 -0.04144 -0.00248 -0.15 0.00221 -0.1632 C 0.00729 -0.17547 0.00364 -0.16968 0.01054 -0.17454 C 0.0289 -0.16505 0.02825 -0.14653 0.0276 -0.10949 " pathEditMode="relative" rAng="0" ptsTypes="AAAA">
                                      <p:cBhvr>
                                        <p:cTn id="19" dur="3000" fill="hold"/>
                                        <p:tgtEl>
                                          <p:spTgt spid="7"/>
                                        </p:tgtEl>
                                        <p:attrNameLst>
                                          <p:attrName>ppt_x</p:attrName>
                                          <p:attrName>ppt_y</p:attrName>
                                        </p:attrNameLst>
                                      </p:cBhvr>
                                      <p:rCtr x="1406" y="-8727"/>
                                    </p:animMotion>
                                  </p:childTnLst>
                                </p:cTn>
                              </p:par>
                            </p:childTnLst>
                          </p:cTn>
                        </p:par>
                        <p:par>
                          <p:cTn id="20" fill="hold">
                            <p:stCondLst>
                              <p:cond delay="3000"/>
                            </p:stCondLst>
                            <p:childTnLst>
                              <p:par>
                                <p:cTn id="21" presetID="1" presetClass="exit" presetSubtype="0" fill="hold" nodeType="after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4" presetClass="path" presetSubtype="0" accel="50000" decel="50000" fill="hold" nodeType="clickEffect">
                                  <p:stCondLst>
                                    <p:cond delay="0"/>
                                  </p:stCondLst>
                                  <p:childTnLst>
                                    <p:animMotion origin="layout" path="M -0.00039 4.07407E-6 C -0.00013 -0.04144 -0.00234 -0.15 0.00234 -0.1632 C 0.00742 -0.17547 0.00378 -0.16968 0.01068 -0.17454 C 0.02904 -0.16505 0.02839 -0.14653 0.02773 -0.10949 " pathEditMode="relative" rAng="0" ptsTypes="AAAA">
                                      <p:cBhvr>
                                        <p:cTn id="28" dur="3000" fill="hold"/>
                                        <p:tgtEl>
                                          <p:spTgt spid="8"/>
                                        </p:tgtEl>
                                        <p:attrNameLst>
                                          <p:attrName>ppt_x</p:attrName>
                                          <p:attrName>ppt_y</p:attrName>
                                        </p:attrNameLst>
                                      </p:cBhvr>
                                      <p:rCtr x="1406" y="-8727"/>
                                    </p:animMotion>
                                  </p:childTnLst>
                                </p:cTn>
                              </p:par>
                            </p:childTnLst>
                          </p:cTn>
                        </p:par>
                        <p:par>
                          <p:cTn id="29" fill="hold">
                            <p:stCondLst>
                              <p:cond delay="3000"/>
                            </p:stCondLst>
                            <p:childTnLst>
                              <p:par>
                                <p:cTn id="30" presetID="1" presetClass="exit" presetSubtype="0" fill="hold" nodeType="afterEffect">
                                  <p:stCondLst>
                                    <p:cond delay="0"/>
                                  </p:stCondLst>
                                  <p:childTnLst>
                                    <p:set>
                                      <p:cBhvr>
                                        <p:cTn id="31" dur="1" fill="hold">
                                          <p:stCondLst>
                                            <p:cond delay="0"/>
                                          </p:stCondLst>
                                        </p:cTn>
                                        <p:tgtEl>
                                          <p:spTgt spid="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3:4</a:t>
            </a:r>
          </a:p>
        </p:txBody>
      </p:sp>
      <p:pic>
        <p:nvPicPr>
          <p:cNvPr id="6" name="Picture 5">
            <a:extLst>
              <a:ext uri="{FF2B5EF4-FFF2-40B4-BE49-F238E27FC236}">
                <a16:creationId xmlns:a16="http://schemas.microsoft.com/office/drawing/2014/main" id="{D19DE13F-35BA-4F05-9BBB-91BFA3133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98" y="3178359"/>
            <a:ext cx="6127607" cy="501282"/>
          </a:xfrm>
          <a:prstGeom prst="rect">
            <a:avLst/>
          </a:prstGeom>
        </p:spPr>
      </p:pic>
      <p:pic>
        <p:nvPicPr>
          <p:cNvPr id="8" name="Picture 7">
            <a:extLst>
              <a:ext uri="{FF2B5EF4-FFF2-40B4-BE49-F238E27FC236}">
                <a16:creationId xmlns:a16="http://schemas.microsoft.com/office/drawing/2014/main" id="{FF839E61-F34D-49A4-9F75-45006B19C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348" y="2595273"/>
            <a:ext cx="1204573" cy="553655"/>
          </a:xfrm>
          <a:prstGeom prst="rect">
            <a:avLst/>
          </a:prstGeom>
        </p:spPr>
      </p:pic>
      <p:pic>
        <p:nvPicPr>
          <p:cNvPr id="10" name="Picture 9">
            <a:extLst>
              <a:ext uri="{FF2B5EF4-FFF2-40B4-BE49-F238E27FC236}">
                <a16:creationId xmlns:a16="http://schemas.microsoft.com/office/drawing/2014/main" id="{272148EE-57DB-437A-8A48-FA5FB928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43" y="2595273"/>
            <a:ext cx="1204573" cy="553655"/>
          </a:xfrm>
          <a:prstGeom prst="rect">
            <a:avLst/>
          </a:prstGeom>
        </p:spPr>
      </p:pic>
      <p:pic>
        <p:nvPicPr>
          <p:cNvPr id="12" name="Picture 11">
            <a:extLst>
              <a:ext uri="{FF2B5EF4-FFF2-40B4-BE49-F238E27FC236}">
                <a16:creationId xmlns:a16="http://schemas.microsoft.com/office/drawing/2014/main" id="{F9152A67-B315-4FC7-8D53-FFAB0B7D9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736" y="2595273"/>
            <a:ext cx="1204573" cy="553655"/>
          </a:xfrm>
          <a:prstGeom prst="rect">
            <a:avLst/>
          </a:prstGeom>
        </p:spPr>
      </p:pic>
      <p:pic>
        <p:nvPicPr>
          <p:cNvPr id="14" name="Picture 13">
            <a:extLst>
              <a:ext uri="{FF2B5EF4-FFF2-40B4-BE49-F238E27FC236}">
                <a16:creationId xmlns:a16="http://schemas.microsoft.com/office/drawing/2014/main" id="{BEBA8263-2DF0-4CAC-825F-E149319F8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798" y="2595273"/>
            <a:ext cx="1204573" cy="553655"/>
          </a:xfrm>
          <a:prstGeom prst="rect">
            <a:avLst/>
          </a:prstGeom>
        </p:spPr>
      </p:pic>
      <p:pic>
        <p:nvPicPr>
          <p:cNvPr id="16" name="Picture 15">
            <a:extLst>
              <a:ext uri="{FF2B5EF4-FFF2-40B4-BE49-F238E27FC236}">
                <a16:creationId xmlns:a16="http://schemas.microsoft.com/office/drawing/2014/main" id="{701DABD1-436D-4135-B4AD-77DB6503A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938" y="2595273"/>
            <a:ext cx="1204573" cy="553655"/>
          </a:xfrm>
          <a:prstGeom prst="rect">
            <a:avLst/>
          </a:prstGeom>
        </p:spPr>
      </p:pic>
    </p:spTree>
    <p:extLst>
      <p:ext uri="{BB962C8B-B14F-4D97-AF65-F5344CB8AC3E}">
        <p14:creationId xmlns:p14="http://schemas.microsoft.com/office/powerpoint/2010/main" val="19610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375E-6 0 L 0.09739 2.59259E-6 " pathEditMode="relative" rAng="0" ptsTypes="AA">
                                      <p:cBhvr>
                                        <p:cTn id="10" dur="2000" fill="hold"/>
                                        <p:tgtEl>
                                          <p:spTgt spid="8"/>
                                        </p:tgtEl>
                                        <p:attrNameLst>
                                          <p:attrName>ppt_x</p:attrName>
                                          <p:attrName>ppt_y</p:attrName>
                                        </p:attrNameLst>
                                      </p:cBhvr>
                                      <p:rCtr x="4935" y="46"/>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2.08333E-7 0 L 0.0974 0 " pathEditMode="relative" rAng="0" ptsTypes="AA">
                                      <p:cBhvr>
                                        <p:cTn id="19" dur="2000" fill="hold"/>
                                        <p:tgtEl>
                                          <p:spTgt spid="10"/>
                                        </p:tgtEl>
                                        <p:attrNameLst>
                                          <p:attrName>ppt_x</p:attrName>
                                          <p:attrName>ppt_y</p:attrName>
                                        </p:attrNameLst>
                                      </p:cBhvr>
                                      <p:rCtr x="4935" y="0"/>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3.95833E-6 0 L 0.09778 0 " pathEditMode="relative" rAng="0" ptsTypes="AA">
                                      <p:cBhvr>
                                        <p:cTn id="28" dur="2000" fill="hold"/>
                                        <p:tgtEl>
                                          <p:spTgt spid="12"/>
                                        </p:tgtEl>
                                        <p:attrNameLst>
                                          <p:attrName>ppt_x</p:attrName>
                                          <p:attrName>ppt_y</p:attrName>
                                        </p:attrNameLst>
                                      </p:cBhvr>
                                      <p:rCtr x="4935" y="0"/>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2.5E-6 0 L 0.09883 0 " pathEditMode="relative" rAng="0" ptsTypes="AA">
                                      <p:cBhvr>
                                        <p:cTn id="37" dur="2000" fill="hold"/>
                                        <p:tgtEl>
                                          <p:spTgt spid="14"/>
                                        </p:tgtEl>
                                        <p:attrNameLst>
                                          <p:attrName>ppt_x</p:attrName>
                                          <p:attrName>ppt_y</p:attrName>
                                        </p:attrNameLst>
                                      </p:cBhvr>
                                      <p:rCtr x="4935" y="0"/>
                                    </p:animMotion>
                                  </p:childTnLst>
                                </p:cTn>
                              </p:par>
                            </p:childTnLst>
                          </p:cTn>
                        </p:par>
                        <p:par>
                          <p:cTn id="38" fill="hold">
                            <p:stCondLst>
                              <p:cond delay="2000"/>
                            </p:stCondLst>
                            <p:childTnLst>
                              <p:par>
                                <p:cTn id="39" presetID="1" presetClass="exit" presetSubtype="0" fill="hold" nodeType="after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9244248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difference when information is presented in a pictogram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90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3690006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4:1 - 4:2</a:t>
                      </a:r>
                      <a:r>
                        <a:rPr lang="en-GB" sz="2000" baseline="0" dirty="0">
                          <a:solidFill>
                            <a:schemeClr val="tx1">
                              <a:lumMod val="65000"/>
                              <a:lumOff val="35000"/>
                            </a:schemeClr>
                          </a:solidFill>
                          <a:latin typeface="Arial" panose="020B0604020202020204" pitchFamily="34" charset="0"/>
                          <a:cs typeface="Arial" panose="020B0604020202020204" pitchFamily="34" charset="0"/>
                        </a:rPr>
                        <a:t> and 4:4</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74A9F446-ECD8-4798-B8CB-E92DBC6F6FA4}"/>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400172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4:1</a:t>
            </a:r>
          </a:p>
        </p:txBody>
      </p:sp>
      <p:sp>
        <p:nvSpPr>
          <p:cNvPr id="3" name="Right Brace 2">
            <a:extLst>
              <a:ext uri="{FF2B5EF4-FFF2-40B4-BE49-F238E27FC236}">
                <a16:creationId xmlns:a16="http://schemas.microsoft.com/office/drawing/2014/main" id="{920B8EE1-07D1-4199-B9F4-59D975E440B7}"/>
              </a:ext>
            </a:extLst>
          </p:cNvPr>
          <p:cNvSpPr/>
          <p:nvPr/>
        </p:nvSpPr>
        <p:spPr bwMode="auto">
          <a:xfrm rot="5400000">
            <a:off x="8237242" y="3499123"/>
            <a:ext cx="386714" cy="1167633"/>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TextBox 3">
            <a:extLst>
              <a:ext uri="{FF2B5EF4-FFF2-40B4-BE49-F238E27FC236}">
                <a16:creationId xmlns:a16="http://schemas.microsoft.com/office/drawing/2014/main" id="{B61D139A-AAEB-41C7-849A-B7672E0594D2}"/>
              </a:ext>
            </a:extLst>
          </p:cNvPr>
          <p:cNvSpPr txBox="1"/>
          <p:nvPr/>
        </p:nvSpPr>
        <p:spPr bwMode="auto">
          <a:xfrm>
            <a:off x="8251016" y="4304884"/>
            <a:ext cx="359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0" name="Rectangle 9">
            <a:extLst>
              <a:ext uri="{FF2B5EF4-FFF2-40B4-BE49-F238E27FC236}">
                <a16:creationId xmlns:a16="http://schemas.microsoft.com/office/drawing/2014/main" id="{FF631C46-C041-42CD-A976-5B722EE57E80}"/>
              </a:ext>
            </a:extLst>
          </p:cNvPr>
          <p:cNvSpPr/>
          <p:nvPr/>
        </p:nvSpPr>
        <p:spPr bwMode="auto">
          <a:xfrm>
            <a:off x="3177586" y="2371906"/>
            <a:ext cx="58368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TextBox 10">
            <a:extLst>
              <a:ext uri="{FF2B5EF4-FFF2-40B4-BE49-F238E27FC236}">
                <a16:creationId xmlns:a16="http://schemas.microsoft.com/office/drawing/2014/main" id="{5D4EED87-1F90-421E-BCB6-9CD656A81036}"/>
              </a:ext>
            </a:extLst>
          </p:cNvPr>
          <p:cNvSpPr txBox="1"/>
          <p:nvPr/>
        </p:nvSpPr>
        <p:spPr bwMode="auto">
          <a:xfrm>
            <a:off x="5920312" y="2460071"/>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a:t>
            </a:r>
          </a:p>
        </p:txBody>
      </p:sp>
      <p:sp>
        <p:nvSpPr>
          <p:cNvPr id="8" name="Rectangle 7">
            <a:extLst>
              <a:ext uri="{FF2B5EF4-FFF2-40B4-BE49-F238E27FC236}">
                <a16:creationId xmlns:a16="http://schemas.microsoft.com/office/drawing/2014/main" id="{380772A4-1FB4-4AE3-A0FB-BF016C71D68F}"/>
              </a:ext>
            </a:extLst>
          </p:cNvPr>
          <p:cNvSpPr/>
          <p:nvPr/>
        </p:nvSpPr>
        <p:spPr bwMode="auto">
          <a:xfrm>
            <a:off x="3177583" y="3174930"/>
            <a:ext cx="4669200"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05FAA239-DF57-4C8C-9027-870D9ED60CC9}"/>
              </a:ext>
            </a:extLst>
          </p:cNvPr>
          <p:cNvSpPr txBox="1"/>
          <p:nvPr/>
        </p:nvSpPr>
        <p:spPr bwMode="auto">
          <a:xfrm>
            <a:off x="5253139" y="3263095"/>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
        <p:nvSpPr>
          <p:cNvPr id="14" name="TextBox 13">
            <a:extLst>
              <a:ext uri="{FF2B5EF4-FFF2-40B4-BE49-F238E27FC236}">
                <a16:creationId xmlns:a16="http://schemas.microsoft.com/office/drawing/2014/main" id="{4938B570-49B3-4A87-B960-4732F6E80760}"/>
              </a:ext>
            </a:extLst>
          </p:cNvPr>
          <p:cNvSpPr txBox="1"/>
          <p:nvPr/>
        </p:nvSpPr>
        <p:spPr bwMode="auto">
          <a:xfrm>
            <a:off x="5122016" y="5112491"/>
            <a:ext cx="1947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 +  </a:t>
            </a:r>
            <a:r>
              <a:rPr lang="en-GB" sz="2400" dirty="0">
                <a:solidFill>
                  <a:srgbClr val="FFFFFF"/>
                </a:solidFill>
                <a:latin typeface="Myriad Pro Semibold" charset="0"/>
                <a:ea typeface="Myriad Pro Semibold" charset="0"/>
                <a:cs typeface="Myriad Pro Semibold" charset="0"/>
              </a:rPr>
              <a:t>3</a:t>
            </a:r>
            <a:r>
              <a:rPr lang="en-GB" sz="2400" dirty="0">
                <a:solidFill>
                  <a:srgbClr val="000000"/>
                </a:solidFill>
                <a:latin typeface="Myriad Pro Semibold" charset="0"/>
                <a:ea typeface="Myriad Pro Semibold" charset="0"/>
                <a:cs typeface="Myriad Pro Semibold" charset="0"/>
              </a:rPr>
              <a:t>  = 15</a:t>
            </a:r>
          </a:p>
        </p:txBody>
      </p:sp>
      <p:sp>
        <p:nvSpPr>
          <p:cNvPr id="15" name="TextBox 14">
            <a:extLst>
              <a:ext uri="{FF2B5EF4-FFF2-40B4-BE49-F238E27FC236}">
                <a16:creationId xmlns:a16="http://schemas.microsoft.com/office/drawing/2014/main" id="{26071FD1-8B07-4D8C-81FD-055A4E29B384}"/>
              </a:ext>
            </a:extLst>
          </p:cNvPr>
          <p:cNvSpPr txBox="1"/>
          <p:nvPr/>
        </p:nvSpPr>
        <p:spPr bwMode="auto">
          <a:xfrm>
            <a:off x="5109195" y="5683991"/>
            <a:ext cx="1973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15 – 12 =  </a:t>
            </a:r>
            <a:r>
              <a:rPr lang="en-GB" sz="2400" dirty="0">
                <a:solidFill>
                  <a:srgbClr val="FFFFFF"/>
                </a:solidFill>
                <a:latin typeface="Myriad Pro Semibold" charset="0"/>
                <a:ea typeface="Myriad Pro Semibold" charset="0"/>
                <a:cs typeface="Myriad Pro Semibold" charset="0"/>
              </a:rPr>
              <a:t>15</a:t>
            </a:r>
          </a:p>
        </p:txBody>
      </p:sp>
      <p:sp>
        <p:nvSpPr>
          <p:cNvPr id="16" name="Rectangle 15">
            <a:extLst>
              <a:ext uri="{FF2B5EF4-FFF2-40B4-BE49-F238E27FC236}">
                <a16:creationId xmlns:a16="http://schemas.microsoft.com/office/drawing/2014/main" id="{E50C4292-A585-4745-B376-EAE9FEAB0F6E}"/>
              </a:ext>
            </a:extLst>
          </p:cNvPr>
          <p:cNvSpPr/>
          <p:nvPr/>
        </p:nvSpPr>
        <p:spPr bwMode="auto">
          <a:xfrm>
            <a:off x="5915547" y="5165101"/>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a:extLst>
              <a:ext uri="{FF2B5EF4-FFF2-40B4-BE49-F238E27FC236}">
                <a16:creationId xmlns:a16="http://schemas.microsoft.com/office/drawing/2014/main" id="{6C939624-0BF0-48D7-8B24-F1FE46C66366}"/>
              </a:ext>
            </a:extLst>
          </p:cNvPr>
          <p:cNvSpPr/>
          <p:nvPr/>
        </p:nvSpPr>
        <p:spPr bwMode="auto">
          <a:xfrm>
            <a:off x="6653733" y="5734822"/>
            <a:ext cx="360000" cy="360000"/>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TextBox 17">
            <a:extLst>
              <a:ext uri="{FF2B5EF4-FFF2-40B4-BE49-F238E27FC236}">
                <a16:creationId xmlns:a16="http://schemas.microsoft.com/office/drawing/2014/main" id="{C0F245DC-59D1-4EED-915B-CA3E9E7D2F80}"/>
              </a:ext>
            </a:extLst>
          </p:cNvPr>
          <p:cNvSpPr txBox="1"/>
          <p:nvPr/>
        </p:nvSpPr>
        <p:spPr bwMode="auto">
          <a:xfrm>
            <a:off x="6652850" y="568399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19" name="TextBox 18">
            <a:extLst>
              <a:ext uri="{FF2B5EF4-FFF2-40B4-BE49-F238E27FC236}">
                <a16:creationId xmlns:a16="http://schemas.microsoft.com/office/drawing/2014/main" id="{8A33C5C1-BAED-4D89-B851-E875CB2597A4}"/>
              </a:ext>
            </a:extLst>
          </p:cNvPr>
          <p:cNvSpPr txBox="1"/>
          <p:nvPr/>
        </p:nvSpPr>
        <p:spPr bwMode="auto">
          <a:xfrm>
            <a:off x="5920573" y="511249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166700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p:bldP spid="15" grpId="0"/>
      <p:bldP spid="16" grpId="0" animBg="1"/>
      <p:bldP spid="17" grpId="0" animBg="1"/>
      <p:bldP spid="18" grpId="0"/>
      <p:bldP spid="1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4:2</a:t>
            </a:r>
          </a:p>
        </p:txBody>
      </p:sp>
      <p:pic>
        <p:nvPicPr>
          <p:cNvPr id="4" name="Picture 3">
            <a:extLst>
              <a:ext uri="{FF2B5EF4-FFF2-40B4-BE49-F238E27FC236}">
                <a16:creationId xmlns:a16="http://schemas.microsoft.com/office/drawing/2014/main" id="{6560C45C-9877-481F-80DB-2150B3B49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854080"/>
            <a:ext cx="6135088" cy="3149843"/>
          </a:xfrm>
          <a:prstGeom prst="rect">
            <a:avLst/>
          </a:prstGeom>
        </p:spPr>
      </p:pic>
    </p:spTree>
    <p:extLst>
      <p:ext uri="{BB962C8B-B14F-4D97-AF65-F5344CB8AC3E}">
        <p14:creationId xmlns:p14="http://schemas.microsoft.com/office/powerpoint/2010/main" val="77051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1:3</a:t>
            </a:r>
          </a:p>
        </p:txBody>
      </p:sp>
      <p:pic>
        <p:nvPicPr>
          <p:cNvPr id="5" name="Picture 4"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2241352" y="1860550"/>
            <a:ext cx="1088620" cy="2311400"/>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6866469" y="1822450"/>
            <a:ext cx="1064682" cy="2341386"/>
          </a:xfrm>
          <a:prstGeom prst="rect">
            <a:avLst/>
          </a:prstGeom>
        </p:spPr>
      </p:pic>
      <p:pic>
        <p:nvPicPr>
          <p:cNvPr id="7" name="Picture 6"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r="-6632"/>
          <a:stretch/>
        </p:blipFill>
        <p:spPr>
          <a:xfrm>
            <a:off x="8204200" y="1863784"/>
            <a:ext cx="1981789" cy="2282767"/>
          </a:xfrm>
          <a:prstGeom prst="rect">
            <a:avLst/>
          </a:prstGeom>
        </p:spPr>
      </p:pic>
      <p:pic>
        <p:nvPicPr>
          <p:cNvPr id="8" name="Picture 7" descr="ncetm_mm_sp1_se11_aw003.png"/>
          <p:cNvPicPr>
            <a:picLocks noChangeAspect="1"/>
          </p:cNvPicPr>
          <p:nvPr/>
        </p:nvPicPr>
        <p:blipFill rotWithShape="1">
          <a:blip r:embed="rId6" cstate="print">
            <a:extLst>
              <a:ext uri="{28A0092B-C50C-407E-A947-70E740481C1C}">
                <a14:useLocalDpi xmlns:a14="http://schemas.microsoft.com/office/drawing/2010/main" val="0"/>
              </a:ext>
            </a:extLst>
          </a:blip>
          <a:srcRect t="-1527" b="-217"/>
          <a:stretch/>
        </p:blipFill>
        <p:spPr>
          <a:xfrm>
            <a:off x="4523133" y="1822451"/>
            <a:ext cx="1189205" cy="2330450"/>
          </a:xfrm>
          <a:prstGeom prst="rect">
            <a:avLst/>
          </a:prstGeom>
        </p:spPr>
      </p:pic>
      <p:grpSp>
        <p:nvGrpSpPr>
          <p:cNvPr id="9" name="Group 8"/>
          <p:cNvGrpSpPr/>
          <p:nvPr/>
        </p:nvGrpSpPr>
        <p:grpSpPr>
          <a:xfrm>
            <a:off x="9177008" y="1917700"/>
            <a:ext cx="859803" cy="2169160"/>
            <a:chOff x="7691107" y="3606800"/>
            <a:chExt cx="859803" cy="2169160"/>
          </a:xfrm>
        </p:grpSpPr>
        <p:grpSp>
          <p:nvGrpSpPr>
            <p:cNvPr id="10" name="Group 9"/>
            <p:cNvGrpSpPr/>
            <p:nvPr/>
          </p:nvGrpSpPr>
          <p:grpSpPr>
            <a:xfrm>
              <a:off x="7706347" y="3606800"/>
              <a:ext cx="834403" cy="360680"/>
              <a:chOff x="7706347" y="3606800"/>
              <a:chExt cx="834403" cy="360680"/>
            </a:xfrm>
          </p:grpSpPr>
          <p:sp>
            <p:nvSpPr>
              <p:cNvPr id="23" name="Rectangle 22"/>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1" name="Group 10"/>
            <p:cNvGrpSpPr/>
            <p:nvPr/>
          </p:nvGrpSpPr>
          <p:grpSpPr>
            <a:xfrm>
              <a:off x="7716507" y="4064000"/>
              <a:ext cx="834403" cy="360680"/>
              <a:chOff x="7706347" y="3606800"/>
              <a:chExt cx="834403" cy="360680"/>
            </a:xfrm>
          </p:grpSpPr>
          <p:sp>
            <p:nvSpPr>
              <p:cNvPr id="21" name="Rectangle 20"/>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2" name="Group 11"/>
            <p:cNvGrpSpPr/>
            <p:nvPr/>
          </p:nvGrpSpPr>
          <p:grpSpPr>
            <a:xfrm>
              <a:off x="7691107" y="4516120"/>
              <a:ext cx="834403" cy="360680"/>
              <a:chOff x="7706347" y="3606800"/>
              <a:chExt cx="834403" cy="360680"/>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3" name="Group 12"/>
            <p:cNvGrpSpPr/>
            <p:nvPr/>
          </p:nvGrpSpPr>
          <p:grpSpPr>
            <a:xfrm>
              <a:off x="7696187" y="4963160"/>
              <a:ext cx="834403" cy="360680"/>
              <a:chOff x="7706347" y="3606800"/>
              <a:chExt cx="834403" cy="360680"/>
            </a:xfrm>
          </p:grpSpPr>
          <p:sp>
            <p:nvSpPr>
              <p:cNvPr id="17" name="Rectangle 16"/>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Rectangle 17"/>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4" name="Group 13"/>
            <p:cNvGrpSpPr/>
            <p:nvPr/>
          </p:nvGrpSpPr>
          <p:grpSpPr>
            <a:xfrm>
              <a:off x="7711427" y="5415280"/>
              <a:ext cx="834403" cy="360680"/>
              <a:chOff x="7706347" y="3606800"/>
              <a:chExt cx="834403" cy="360680"/>
            </a:xfrm>
          </p:grpSpPr>
          <p:sp>
            <p:nvSpPr>
              <p:cNvPr id="15" name="Rectangle 14"/>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8163547" y="36118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sp>
        <p:nvSpPr>
          <p:cNvPr id="25" name="Rectangle 24"/>
          <p:cNvSpPr/>
          <p:nvPr/>
        </p:nvSpPr>
        <p:spPr bwMode="auto">
          <a:xfrm>
            <a:off x="2274558" y="19113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p:cNvSpPr/>
          <p:nvPr/>
        </p:nvSpPr>
        <p:spPr bwMode="auto">
          <a:xfrm>
            <a:off x="2299958" y="23685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Rectangle 28"/>
          <p:cNvSpPr/>
          <p:nvPr/>
        </p:nvSpPr>
        <p:spPr bwMode="auto">
          <a:xfrm>
            <a:off x="4692214" y="19177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Rectangle 29"/>
          <p:cNvSpPr/>
          <p:nvPr/>
        </p:nvSpPr>
        <p:spPr bwMode="auto">
          <a:xfrm>
            <a:off x="4709147" y="2366433"/>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Rectangle 30"/>
          <p:cNvSpPr/>
          <p:nvPr/>
        </p:nvSpPr>
        <p:spPr bwMode="auto">
          <a:xfrm>
            <a:off x="4700681" y="2836334"/>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p:cNvSpPr/>
          <p:nvPr/>
        </p:nvSpPr>
        <p:spPr bwMode="auto">
          <a:xfrm>
            <a:off x="7020548" y="19100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p:cNvSpPr/>
          <p:nvPr/>
        </p:nvSpPr>
        <p:spPr bwMode="auto">
          <a:xfrm>
            <a:off x="7033248" y="23736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Rectangle 38"/>
          <p:cNvSpPr/>
          <p:nvPr/>
        </p:nvSpPr>
        <p:spPr bwMode="auto">
          <a:xfrm>
            <a:off x="7033248" y="28244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ectangle 40"/>
          <p:cNvSpPr/>
          <p:nvPr/>
        </p:nvSpPr>
        <p:spPr bwMode="auto">
          <a:xfrm>
            <a:off x="7039598" y="328168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Rectangle 42"/>
          <p:cNvSpPr/>
          <p:nvPr/>
        </p:nvSpPr>
        <p:spPr bwMode="auto">
          <a:xfrm>
            <a:off x="7039598" y="371983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5" name="TextBox 44"/>
          <p:cNvSpPr txBox="1"/>
          <p:nvPr/>
        </p:nvSpPr>
        <p:spPr bwMode="auto">
          <a:xfrm>
            <a:off x="2481842" y="4461516"/>
            <a:ext cx="5328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3 	          +            5</a:t>
            </a:r>
          </a:p>
        </p:txBody>
      </p:sp>
      <p:sp>
        <p:nvSpPr>
          <p:cNvPr id="46" name="TextBox 45"/>
          <p:cNvSpPr txBox="1"/>
          <p:nvPr/>
        </p:nvSpPr>
        <p:spPr bwMode="auto">
          <a:xfrm>
            <a:off x="8347882" y="4461516"/>
            <a:ext cx="16533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10</a:t>
            </a:r>
          </a:p>
        </p:txBody>
      </p:sp>
      <p:pic>
        <p:nvPicPr>
          <p:cNvPr id="36" name="Picture 35"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1898650"/>
            <a:ext cx="374650" cy="381000"/>
          </a:xfrm>
          <a:prstGeom prst="rect">
            <a:avLst/>
          </a:prstGeom>
        </p:spPr>
      </p:pic>
      <p:pic>
        <p:nvPicPr>
          <p:cNvPr id="38" name="Picture 37"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2362200"/>
            <a:ext cx="374650" cy="381000"/>
          </a:xfrm>
          <a:prstGeom prst="rect">
            <a:avLst/>
          </a:prstGeom>
        </p:spPr>
      </p:pic>
      <p:pic>
        <p:nvPicPr>
          <p:cNvPr id="40" name="Picture 39"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2819400"/>
            <a:ext cx="374650" cy="381000"/>
          </a:xfrm>
          <a:prstGeom prst="rect">
            <a:avLst/>
          </a:prstGeom>
        </p:spPr>
      </p:pic>
      <p:pic>
        <p:nvPicPr>
          <p:cNvPr id="42" name="Picture 41"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3263900"/>
            <a:ext cx="374650" cy="381000"/>
          </a:xfrm>
          <a:prstGeom prst="rect">
            <a:avLst/>
          </a:prstGeom>
        </p:spPr>
      </p:pic>
      <p:pic>
        <p:nvPicPr>
          <p:cNvPr id="44" name="Picture 43"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023100" y="3714750"/>
            <a:ext cx="374650" cy="381000"/>
          </a:xfrm>
          <a:prstGeom prst="rect">
            <a:avLst/>
          </a:prstGeom>
        </p:spPr>
      </p:pic>
      <p:pic>
        <p:nvPicPr>
          <p:cNvPr id="32" name="Picture 31"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96884" y="1898650"/>
            <a:ext cx="374651" cy="400050"/>
          </a:xfrm>
          <a:prstGeom prst="rect">
            <a:avLst/>
          </a:prstGeom>
        </p:spPr>
      </p:pic>
      <p:pic>
        <p:nvPicPr>
          <p:cNvPr id="33" name="Picture 32"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96884" y="2355850"/>
            <a:ext cx="374651" cy="400050"/>
          </a:xfrm>
          <a:prstGeom prst="rect">
            <a:avLst/>
          </a:prstGeom>
        </p:spPr>
      </p:pic>
      <p:pic>
        <p:nvPicPr>
          <p:cNvPr id="34" name="Picture 3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1117" y="2821516"/>
            <a:ext cx="374651" cy="400050"/>
          </a:xfrm>
          <a:prstGeom prst="rect">
            <a:avLst/>
          </a:prstGeom>
        </p:spPr>
      </p:pic>
      <p:pic>
        <p:nvPicPr>
          <p:cNvPr id="26" name="Picture 2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86000" y="1905000"/>
            <a:ext cx="387350" cy="381000"/>
          </a:xfrm>
          <a:prstGeom prst="rect">
            <a:avLst/>
          </a:prstGeom>
        </p:spPr>
      </p:pic>
      <p:pic>
        <p:nvPicPr>
          <p:cNvPr id="28" name="Picture 2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286000" y="2362200"/>
            <a:ext cx="387350" cy="381000"/>
          </a:xfrm>
          <a:prstGeom prst="rect">
            <a:avLst/>
          </a:prstGeom>
        </p:spPr>
      </p:pic>
    </p:spTree>
    <p:extLst>
      <p:ext uri="{BB962C8B-B14F-4D97-AF65-F5344CB8AC3E}">
        <p14:creationId xmlns:p14="http://schemas.microsoft.com/office/powerpoint/2010/main" val="265039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375E-6 3.7037E-7 L 0.6039 4.44444E-6 " pathEditMode="relative" rAng="0" ptsTypes="AA">
                                      <p:cBhvr>
                                        <p:cTn id="16" dur="2000" fill="hold"/>
                                        <p:tgtEl>
                                          <p:spTgt spid="26"/>
                                        </p:tgtEl>
                                        <p:attrNameLst>
                                          <p:attrName>ppt_x</p:attrName>
                                          <p:attrName>ppt_y</p:attrName>
                                        </p:attrNameLst>
                                      </p:cBhvr>
                                      <p:rCtr x="30182" y="46"/>
                                    </p:animMotion>
                                  </p:childTnLst>
                                </p:cTn>
                              </p:par>
                              <p:par>
                                <p:cTn id="17" presetID="42" presetClass="path" presetSubtype="0" accel="50000" decel="50000" fill="hold" nodeType="withEffect">
                                  <p:stCondLst>
                                    <p:cond delay="0"/>
                                  </p:stCondLst>
                                  <p:childTnLst>
                                    <p:animMotion origin="layout" path="M 4.375E-6 4.81481E-6 L 0.60507 0.00093 " pathEditMode="relative" rAng="0" ptsTypes="AA">
                                      <p:cBhvr>
                                        <p:cTn id="18" dur="2000" fill="hold"/>
                                        <p:tgtEl>
                                          <p:spTgt spid="28"/>
                                        </p:tgtEl>
                                        <p:attrNameLst>
                                          <p:attrName>ppt_x</p:attrName>
                                          <p:attrName>ppt_y</p:attrName>
                                        </p:attrNameLst>
                                      </p:cBhvr>
                                      <p:rCtr x="30247" y="23"/>
                                    </p:animMotion>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3.54167E-6 3.7037E-7 L 0.40729 0.13518 " pathEditMode="relative" rAng="0" ptsTypes="AA">
                                      <p:cBhvr>
                                        <p:cTn id="21" dur="2000" fill="hold"/>
                                        <p:tgtEl>
                                          <p:spTgt spid="32"/>
                                        </p:tgtEl>
                                        <p:attrNameLst>
                                          <p:attrName>ppt_x</p:attrName>
                                          <p:attrName>ppt_y</p:attrName>
                                        </p:attrNameLst>
                                      </p:cBhvr>
                                      <p:rCtr x="20286" y="6829"/>
                                    </p:animMotion>
                                  </p:childTnLst>
                                </p:cTn>
                              </p:par>
                              <p:par>
                                <p:cTn id="22" presetID="0" presetClass="path" presetSubtype="0" accel="50000" decel="50000" fill="hold" nodeType="withEffect">
                                  <p:stCondLst>
                                    <p:cond delay="0"/>
                                  </p:stCondLst>
                                  <p:childTnLst>
                                    <p:animMotion origin="layout" path="M -3.54167E-6 4.81481E-6 L 0.40599 0.13611 " pathEditMode="relative" rAng="0" ptsTypes="AA">
                                      <p:cBhvr>
                                        <p:cTn id="23" dur="2000" fill="hold"/>
                                        <p:tgtEl>
                                          <p:spTgt spid="33"/>
                                        </p:tgtEl>
                                        <p:attrNameLst>
                                          <p:attrName>ppt_x</p:attrName>
                                          <p:attrName>ppt_y</p:attrName>
                                        </p:attrNameLst>
                                      </p:cBhvr>
                                      <p:rCtr x="20221" y="6806"/>
                                    </p:animMotion>
                                  </p:childTnLst>
                                </p:cTn>
                              </p:par>
                              <p:par>
                                <p:cTn id="24" presetID="0" presetClass="path" presetSubtype="0" accel="50000" decel="50000" fill="hold" nodeType="withEffect">
                                  <p:stCondLst>
                                    <p:cond delay="0"/>
                                  </p:stCondLst>
                                  <p:childTnLst>
                                    <p:animMotion origin="layout" path="M -3.54167E-6 -3.7037E-6 L 0.40677 0.13241 " pathEditMode="relative" rAng="0" ptsTypes="AA">
                                      <p:cBhvr>
                                        <p:cTn id="25" dur="2000" fill="hold"/>
                                        <p:tgtEl>
                                          <p:spTgt spid="34"/>
                                        </p:tgtEl>
                                        <p:attrNameLst>
                                          <p:attrName>ppt_x</p:attrName>
                                          <p:attrName>ppt_y</p:attrName>
                                        </p:attrNameLst>
                                      </p:cBhvr>
                                      <p:rCtr x="20273" y="6574"/>
                                    </p:animMotion>
                                  </p:childTnLst>
                                </p:cTn>
                              </p:par>
                            </p:childTnLst>
                          </p:cTn>
                        </p:par>
                        <p:par>
                          <p:cTn id="26" fill="hold">
                            <p:stCondLst>
                              <p:cond delay="4000"/>
                            </p:stCondLst>
                            <p:childTnLst>
                              <p:par>
                                <p:cTn id="27" presetID="0" presetClass="path" presetSubtype="0" accel="50000" decel="50000" fill="hold" nodeType="afterEffect">
                                  <p:stCondLst>
                                    <p:cond delay="0"/>
                                  </p:stCondLst>
                                  <p:childTnLst>
                                    <p:animMotion origin="layout" path="M 6.25E-7 -1.48148E-6 L 0.1776 0.00093 " pathEditMode="relative" rAng="0" ptsTypes="AA">
                                      <p:cBhvr>
                                        <p:cTn id="28" dur="2000" fill="hold"/>
                                        <p:tgtEl>
                                          <p:spTgt spid="36"/>
                                        </p:tgtEl>
                                        <p:attrNameLst>
                                          <p:attrName>ppt_x</p:attrName>
                                          <p:attrName>ppt_y</p:attrName>
                                        </p:attrNameLst>
                                      </p:cBhvr>
                                      <p:rCtr x="9089" y="255"/>
                                    </p:animMotion>
                                  </p:childTnLst>
                                </p:cTn>
                              </p:par>
                              <p:par>
                                <p:cTn id="29" presetID="0" presetClass="path" presetSubtype="0" accel="50000" decel="50000" fill="hold" nodeType="withEffect">
                                  <p:stCondLst>
                                    <p:cond delay="0"/>
                                  </p:stCondLst>
                                  <p:childTnLst>
                                    <p:animMotion origin="layout" path="M -6.25E-7 4.81481E-6 L 0.17773 0.00093 " pathEditMode="relative" rAng="0" ptsTypes="AA">
                                      <p:cBhvr>
                                        <p:cTn id="30" dur="2000" fill="hold"/>
                                        <p:tgtEl>
                                          <p:spTgt spid="38"/>
                                        </p:tgtEl>
                                        <p:attrNameLst>
                                          <p:attrName>ppt_x</p:attrName>
                                          <p:attrName>ppt_y</p:attrName>
                                        </p:attrNameLst>
                                      </p:cBhvr>
                                      <p:rCtr x="9063" y="23"/>
                                    </p:animMotion>
                                  </p:childTnLst>
                                </p:cTn>
                              </p:par>
                              <p:par>
                                <p:cTn id="31" presetID="0" presetClass="path" presetSubtype="0" accel="50000" decel="50000" fill="hold" nodeType="withEffect">
                                  <p:stCondLst>
                                    <p:cond delay="0"/>
                                  </p:stCondLst>
                                  <p:childTnLst>
                                    <p:animMotion origin="layout" path="M 2.70833E-6 -1.48148E-6 L 0.17877 0.00092 " pathEditMode="relative" rAng="0" ptsTypes="AA">
                                      <p:cBhvr>
                                        <p:cTn id="32" dur="2000" fill="hold"/>
                                        <p:tgtEl>
                                          <p:spTgt spid="40"/>
                                        </p:tgtEl>
                                        <p:attrNameLst>
                                          <p:attrName>ppt_x</p:attrName>
                                          <p:attrName>ppt_y</p:attrName>
                                        </p:attrNameLst>
                                      </p:cBhvr>
                                      <p:rCtr x="9219" y="-208"/>
                                    </p:animMotion>
                                  </p:childTnLst>
                                </p:cTn>
                              </p:par>
                              <p:par>
                                <p:cTn id="33" presetID="0" presetClass="path" presetSubtype="0" accel="50000" decel="50000" fill="hold" nodeType="withEffect">
                                  <p:stCondLst>
                                    <p:cond delay="0"/>
                                  </p:stCondLst>
                                  <p:childTnLst>
                                    <p:animMotion origin="layout" path="M 2.08333E-6 -4.07407E-6 L 0.17864 0.00093 " pathEditMode="relative" rAng="0" ptsTypes="AA">
                                      <p:cBhvr>
                                        <p:cTn id="34" dur="2000" fill="hold"/>
                                        <p:tgtEl>
                                          <p:spTgt spid="42"/>
                                        </p:tgtEl>
                                        <p:attrNameLst>
                                          <p:attrName>ppt_x</p:attrName>
                                          <p:attrName>ppt_y</p:attrName>
                                        </p:attrNameLst>
                                      </p:cBhvr>
                                      <p:rCtr x="9193" y="278"/>
                                    </p:animMotion>
                                  </p:childTnLst>
                                </p:cTn>
                              </p:par>
                              <p:par>
                                <p:cTn id="35" presetID="0" presetClass="path" presetSubtype="0" accel="50000" decel="50000" fill="hold" nodeType="withEffect">
                                  <p:stCondLst>
                                    <p:cond delay="0"/>
                                  </p:stCondLst>
                                  <p:childTnLst>
                                    <p:animMotion origin="layout" path="M 0 2.22222E-6 L 0.1789 0.00093 " pathEditMode="relative" rAng="0" ptsTypes="AA">
                                      <p:cBhvr>
                                        <p:cTn id="36" dur="2000" fill="hold"/>
                                        <p:tgtEl>
                                          <p:spTgt spid="44"/>
                                        </p:tgtEl>
                                        <p:attrNameLst>
                                          <p:attrName>ppt_x</p:attrName>
                                          <p:attrName>ppt_y</p:attrName>
                                        </p:attrNameLst>
                                      </p:cBhvr>
                                      <p:rCtr x="9141" y="-69"/>
                                    </p:animMotion>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4:4</a:t>
            </a:r>
          </a:p>
        </p:txBody>
      </p:sp>
      <p:pic>
        <p:nvPicPr>
          <p:cNvPr id="4" name="Picture 3">
            <a:extLst>
              <a:ext uri="{FF2B5EF4-FFF2-40B4-BE49-F238E27FC236}">
                <a16:creationId xmlns:a16="http://schemas.microsoft.com/office/drawing/2014/main" id="{3C5874F3-3704-4A85-A956-5ADDC8580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203161"/>
            <a:ext cx="6135088" cy="4451681"/>
          </a:xfrm>
          <a:prstGeom prst="rect">
            <a:avLst/>
          </a:prstGeom>
        </p:spPr>
      </p:pic>
    </p:spTree>
    <p:extLst>
      <p:ext uri="{BB962C8B-B14F-4D97-AF65-F5344CB8AC3E}">
        <p14:creationId xmlns:p14="http://schemas.microsoft.com/office/powerpoint/2010/main" val="313699403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562346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difference when information</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is presented in a bar chart</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66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5176464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073F7990-4B96-40F2-81AD-A47790B95145}"/>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68944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4:3</a:t>
            </a:r>
          </a:p>
        </p:txBody>
      </p:sp>
      <p:pic>
        <p:nvPicPr>
          <p:cNvPr id="4" name="Picture 3">
            <a:extLst>
              <a:ext uri="{FF2B5EF4-FFF2-40B4-BE49-F238E27FC236}">
                <a16:creationId xmlns:a16="http://schemas.microsoft.com/office/drawing/2014/main" id="{BCA1DC03-379E-4FF9-93C4-35F8B489A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233" y="915110"/>
            <a:ext cx="6157534" cy="5027780"/>
          </a:xfrm>
          <a:prstGeom prst="rect">
            <a:avLst/>
          </a:prstGeom>
        </p:spPr>
      </p:pic>
    </p:spTree>
    <p:extLst>
      <p:ext uri="{BB962C8B-B14F-4D97-AF65-F5344CB8AC3E}">
        <p14:creationId xmlns:p14="http://schemas.microsoft.com/office/powerpoint/2010/main" val="17116704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12F1E-55A9-4118-B1D3-772B18EFFAE1}"/>
              </a:ext>
            </a:extLst>
          </p:cNvPr>
          <p:cNvSpPr>
            <a:spLocks noGrp="1"/>
          </p:cNvSpPr>
          <p:nvPr>
            <p:ph type="title"/>
          </p:nvPr>
        </p:nvSpPr>
        <p:spPr/>
        <p:txBody>
          <a:bodyPr/>
          <a:lstStyle/>
          <a:p>
            <a:r>
              <a:rPr lang="en-GB" dirty="0"/>
              <a:t>2AS-2 Solve comparative addition and difference problems</a:t>
            </a:r>
          </a:p>
        </p:txBody>
      </p:sp>
      <p:pic>
        <p:nvPicPr>
          <p:cNvPr id="3" name="Picture 2" descr="ncetm_mm_sp1_se11_aw0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342" y="1557338"/>
            <a:ext cx="3353913" cy="4355997"/>
          </a:xfrm>
          <a:prstGeom prst="rect">
            <a:avLst/>
          </a:prstGeom>
        </p:spPr>
      </p:pic>
      <p:sp>
        <p:nvSpPr>
          <p:cNvPr id="8" name="Content Placeholder 2">
            <a:extLst>
              <a:ext uri="{FF2B5EF4-FFF2-40B4-BE49-F238E27FC236}">
                <a16:creationId xmlns:a16="http://schemas.microsoft.com/office/drawing/2014/main" id="{14E59AF3-C898-42C5-83B5-D540493E427B}"/>
              </a:ext>
            </a:extLst>
          </p:cNvPr>
          <p:cNvSpPr txBox="1">
            <a:spLocks/>
          </p:cNvSpPr>
          <p:nvPr/>
        </p:nvSpPr>
        <p:spPr>
          <a:xfrm>
            <a:off x="6096001" y="1463100"/>
            <a:ext cx="517683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you think the pictogram shows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choose the correct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more</a:t>
            </a:r>
            <a:r>
              <a:rPr kumimoji="0" lang="en-GB" sz="1800" b="0" i="0" u="none" strike="noStrike" kern="1200" cap="none" spc="0" normalizeH="0" baseline="0" noProof="0" dirty="0">
                <a:ln>
                  <a:noFill/>
                </a:ln>
                <a:solidFill>
                  <a:srgbClr val="585858"/>
                </a:solidFill>
                <a:effectLst/>
                <a:uLnTx/>
                <a:uFillTx/>
                <a:latin typeface="Arial"/>
                <a:ea typeface="+mn-ea"/>
                <a:cs typeface="+mn-cs"/>
              </a:rPr>
              <a:t> or </a:t>
            </a:r>
            <a:r>
              <a:rPr kumimoji="0" lang="en-GB" sz="1800" b="0" i="1" u="none" strike="noStrike" kern="1200" cap="none" spc="0" normalizeH="0" baseline="0" noProof="0" dirty="0">
                <a:ln>
                  <a:noFill/>
                </a:ln>
                <a:solidFill>
                  <a:srgbClr val="585858"/>
                </a:solidFill>
                <a:effectLst/>
                <a:uLnTx/>
                <a:uFillTx/>
                <a:latin typeface="Arial"/>
                <a:ea typeface="+mn-ea"/>
                <a:cs typeface="+mn-cs"/>
              </a:rPr>
              <a:t>fewer</a:t>
            </a:r>
            <a:r>
              <a:rPr kumimoji="0" lang="en-GB" sz="1800" b="0" i="0" u="none" strike="noStrike" kern="1200" cap="none" spc="0" normalizeH="0" baseline="0" noProof="0" dirty="0">
                <a:ln>
                  <a:noFill/>
                </a:ln>
                <a:solidFill>
                  <a:srgbClr val="585858"/>
                </a:solidFill>
                <a:effectLst/>
                <a:uLnTx/>
                <a:uFillTx/>
                <a:latin typeface="Arial"/>
                <a:ea typeface="+mn-ea"/>
                <a:cs typeface="+mn-cs"/>
              </a:rPr>
              <a:t>) to complete these sentences?</a:t>
            </a:r>
          </a:p>
          <a:p>
            <a:pPr marL="0" marR="0" lvl="0" indent="0" algn="ctr"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Jayesh has ___ sweets than Tom.</a:t>
            </a:r>
          </a:p>
          <a:p>
            <a:pPr marL="0" marR="0" lvl="0" indent="0" algn="ctr"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Tom has ___ sweets than Jayesh.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make up some similar sentences?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subtraction to find the difference between the number of sweets pairs of children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93833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727345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‘First... Then… Now” story to add 3 addends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73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13672744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370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2:1</a:t>
            </a:r>
          </a:p>
        </p:txBody>
      </p:sp>
      <p:pic>
        <p:nvPicPr>
          <p:cNvPr id="3" name="Picture 2" descr="ncetm_mm_sp1_se11_aw006.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7400" y="1976582"/>
            <a:ext cx="1930400" cy="2024980"/>
          </a:xfrm>
          <a:prstGeom prst="rect">
            <a:avLst/>
          </a:prstGeom>
        </p:spPr>
      </p:pic>
      <p:pic>
        <p:nvPicPr>
          <p:cNvPr id="4" name="Picture 3" descr="ncetm_mm_sp1_se11_aw00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13200" y="1976582"/>
            <a:ext cx="1968500" cy="2024980"/>
          </a:xfrm>
          <a:prstGeom prst="rect">
            <a:avLst/>
          </a:prstGeom>
        </p:spPr>
      </p:pic>
      <p:pic>
        <p:nvPicPr>
          <p:cNvPr id="5" name="Picture 4" descr="ncetm_mm_sp1_se11_aw006.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02600" y="1975520"/>
            <a:ext cx="1938066" cy="2024980"/>
          </a:xfrm>
          <a:prstGeom prst="rect">
            <a:avLst/>
          </a:prstGeom>
        </p:spPr>
      </p:pic>
      <p:pic>
        <p:nvPicPr>
          <p:cNvPr id="6" name="Picture 5" descr="ncetm_mm_sp1_se11_aw006.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45200" y="1976582"/>
            <a:ext cx="1993900" cy="2024980"/>
          </a:xfrm>
          <a:prstGeom prst="rect">
            <a:avLst/>
          </a:prstGeom>
        </p:spPr>
      </p:pic>
    </p:spTree>
    <p:extLst>
      <p:ext uri="{BB962C8B-B14F-4D97-AF65-F5344CB8AC3E}">
        <p14:creationId xmlns:p14="http://schemas.microsoft.com/office/powerpoint/2010/main" val="37924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_se11_aw00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7500" y="1172790"/>
            <a:ext cx="1168400" cy="2624511"/>
          </a:xfrm>
          <a:prstGeom prst="rect">
            <a:avLst/>
          </a:prstGeom>
        </p:spPr>
      </p:pic>
      <p:pic>
        <p:nvPicPr>
          <p:cNvPr id="9" name="Picture 8" descr="ncetm_mm_sp1_se11_aw00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56250" y="3841750"/>
            <a:ext cx="438150" cy="457200"/>
          </a:xfrm>
          <a:prstGeom prst="rect">
            <a:avLst/>
          </a:prstGeom>
        </p:spPr>
      </p:pic>
      <p:pic>
        <p:nvPicPr>
          <p:cNvPr id="10" name="Picture 9" descr="ncetm_mm_sp1_se11_aw007.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38900" y="3835400"/>
            <a:ext cx="431800" cy="450850"/>
          </a:xfrm>
          <a:prstGeom prst="rect">
            <a:avLst/>
          </a:prstGeom>
        </p:spPr>
      </p:pic>
      <p:pic>
        <p:nvPicPr>
          <p:cNvPr id="11" name="Picture 10" descr="ncetm_mm_sp1_se11_aw007.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00750" y="3835400"/>
            <a:ext cx="438150" cy="457200"/>
          </a:xfrm>
          <a:prstGeom prst="rect">
            <a:avLst/>
          </a:prstGeom>
        </p:spPr>
      </p:pic>
      <p:pic>
        <p:nvPicPr>
          <p:cNvPr id="12" name="Picture 11" descr="ncetm_mm_sp1_se11_aw007.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13450" y="3835400"/>
            <a:ext cx="438150" cy="444500"/>
          </a:xfrm>
          <a:prstGeom prst="rect">
            <a:avLst/>
          </a:prstGeom>
        </p:spPr>
      </p:pic>
      <p:pic>
        <p:nvPicPr>
          <p:cNvPr id="13" name="Picture 12" descr="ncetm_mm_sp1_se11_aw007.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45250" y="3841750"/>
            <a:ext cx="438150" cy="444500"/>
          </a:xfrm>
          <a:prstGeom prst="rect">
            <a:avLst/>
          </a:prstGeom>
        </p:spPr>
      </p:pic>
      <p:sp>
        <p:nvSpPr>
          <p:cNvPr id="6" name="TextBox 5"/>
          <p:cNvSpPr txBox="1"/>
          <p:nvPr/>
        </p:nvSpPr>
        <p:spPr bwMode="auto">
          <a:xfrm>
            <a:off x="1678113" y="4387074"/>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First</a:t>
            </a:r>
            <a:r>
              <a:rPr lang="en-GB" sz="2400" dirty="0">
                <a:solidFill>
                  <a:srgbClr val="000000"/>
                </a:solidFill>
                <a:latin typeface="Myriad Pro Semibold"/>
                <a:ea typeface="Myriad Pro Semibold" charset="0"/>
                <a:cs typeface="Myriad Pro Semibold" charset="0"/>
              </a:rPr>
              <a:t>, four children were sitting on a bus.</a:t>
            </a:r>
          </a:p>
        </p:txBody>
      </p:sp>
      <p:sp>
        <p:nvSpPr>
          <p:cNvPr id="15" name="TextBox 14"/>
          <p:cNvSpPr txBox="1"/>
          <p:nvPr/>
        </p:nvSpPr>
        <p:spPr bwMode="auto">
          <a:xfrm>
            <a:off x="1678113" y="4784052"/>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Then</a:t>
            </a:r>
            <a:r>
              <a:rPr lang="en-GB" sz="2400" dirty="0">
                <a:solidFill>
                  <a:srgbClr val="000000"/>
                </a:solidFill>
                <a:latin typeface="Myriad Pro Semibold"/>
                <a:ea typeface="Myriad Pro Semibold" charset="0"/>
                <a:cs typeface="Myriad Pro Semibold" charset="0"/>
              </a:rPr>
              <a:t>, three more children got on the bus…</a:t>
            </a:r>
          </a:p>
        </p:txBody>
      </p:sp>
      <p:sp>
        <p:nvSpPr>
          <p:cNvPr id="16" name="TextBox 15"/>
          <p:cNvSpPr txBox="1"/>
          <p:nvPr/>
        </p:nvSpPr>
        <p:spPr bwMode="auto">
          <a:xfrm>
            <a:off x="1678113" y="5181030"/>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and </a:t>
            </a:r>
            <a:r>
              <a:rPr lang="en-GB" sz="2400" b="1" dirty="0">
                <a:solidFill>
                  <a:srgbClr val="000000"/>
                </a:solidFill>
                <a:latin typeface="Myriad Pro Semibold"/>
                <a:ea typeface="Myriad Pro Semibold" charset="0"/>
                <a:cs typeface="Myriad Pro Semibold" charset="0"/>
              </a:rPr>
              <a:t>then</a:t>
            </a:r>
            <a:r>
              <a:rPr lang="en-GB" sz="2400" dirty="0">
                <a:solidFill>
                  <a:srgbClr val="000000"/>
                </a:solidFill>
                <a:latin typeface="Myriad Pro Semibold"/>
                <a:ea typeface="Myriad Pro Semibold" charset="0"/>
                <a:cs typeface="Myriad Pro Semibold" charset="0"/>
              </a:rPr>
              <a:t> two more children got on.</a:t>
            </a:r>
          </a:p>
        </p:txBody>
      </p:sp>
      <p:sp>
        <p:nvSpPr>
          <p:cNvPr id="17" name="TextBox 16"/>
          <p:cNvSpPr txBox="1"/>
          <p:nvPr/>
        </p:nvSpPr>
        <p:spPr bwMode="auto">
          <a:xfrm>
            <a:off x="1678113" y="5578009"/>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Now</a:t>
            </a:r>
            <a:r>
              <a:rPr lang="en-GB" sz="2400" dirty="0">
                <a:solidFill>
                  <a:srgbClr val="000000"/>
                </a:solidFill>
                <a:latin typeface="Myriad Pro Semibold"/>
                <a:ea typeface="Myriad Pro Semibold" charset="0"/>
                <a:cs typeface="Myriad Pro Semibold" charset="0"/>
              </a:rPr>
              <a:t>, nine children are sitting on the bus.</a:t>
            </a:r>
          </a:p>
        </p:txBody>
      </p:sp>
    </p:spTree>
    <p:extLst>
      <p:ext uri="{BB962C8B-B14F-4D97-AF65-F5344CB8AC3E}">
        <p14:creationId xmlns:p14="http://schemas.microsoft.com/office/powerpoint/2010/main" val="30781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0" presetClass="path" presetSubtype="0" accel="50000" decel="50000" fill="hold" nodeType="afterEffect">
                                  <p:stCondLst>
                                    <p:cond delay="250"/>
                                  </p:stCondLst>
                                  <p:childTnLst>
                                    <p:animMotion origin="layout" path="M 0.00035 1.48148E-6 L -0.00799 -0.08333 " pathEditMode="relative" rAng="0" ptsTypes="AA">
                                      <p:cBhvr>
                                        <p:cTn id="29" dur="2000" fill="hold"/>
                                        <p:tgtEl>
                                          <p:spTgt spid="9"/>
                                        </p:tgtEl>
                                        <p:attrNameLst>
                                          <p:attrName>ppt_x</p:attrName>
                                          <p:attrName>ppt_y</p:attrName>
                                        </p:attrNameLst>
                                      </p:cBhvr>
                                      <p:rCtr x="-417" y="-4167"/>
                                    </p:animMotion>
                                  </p:childTnLst>
                                </p:cTn>
                              </p:par>
                              <p:par>
                                <p:cTn id="30" presetID="0" presetClass="path" presetSubtype="0" accel="50000" decel="50000" fill="hold" nodeType="withEffect">
                                  <p:stCondLst>
                                    <p:cond delay="250"/>
                                  </p:stCondLst>
                                  <p:childTnLst>
                                    <p:animMotion origin="layout" path="M -1.66667E-6 1.85185E-6 L -0.00069 -0.38149 " pathEditMode="relative" ptsTypes="AA">
                                      <p:cBhvr>
                                        <p:cTn id="31" dur="2000" fill="hold"/>
                                        <p:tgtEl>
                                          <p:spTgt spid="11"/>
                                        </p:tgtEl>
                                        <p:attrNameLst>
                                          <p:attrName>ppt_x</p:attrName>
                                          <p:attrName>ppt_y</p:attrName>
                                        </p:attrNameLst>
                                      </p:cBhvr>
                                    </p:animMotion>
                                  </p:childTnLst>
                                </p:cTn>
                              </p:par>
                              <p:par>
                                <p:cTn id="32" presetID="0" presetClass="path" presetSubtype="0" accel="50000" decel="50000" fill="hold" nodeType="withEffect">
                                  <p:stCondLst>
                                    <p:cond delay="250"/>
                                  </p:stCondLst>
                                  <p:childTnLst>
                                    <p:animMotion origin="layout" path="M -0.0013 3.7037E-7 L -0.03619 -0.30602 " pathEditMode="relative" rAng="0" ptsTypes="AA">
                                      <p:cBhvr>
                                        <p:cTn id="33" dur="2000" fill="hold"/>
                                        <p:tgtEl>
                                          <p:spTgt spid="10"/>
                                        </p:tgtEl>
                                        <p:attrNameLst>
                                          <p:attrName>ppt_x</p:attrName>
                                          <p:attrName>ppt_y</p:attrName>
                                        </p:attrNameLst>
                                      </p:cBhvr>
                                      <p:rCtr x="-1745" y="-15301"/>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2500"/>
                            </p:stCondLst>
                            <p:childTnLst>
                              <p:par>
                                <p:cTn id="51" presetID="0" presetClass="path" presetSubtype="0" accel="50000" decel="50000" fill="hold" nodeType="afterEffect">
                                  <p:stCondLst>
                                    <p:cond delay="250"/>
                                  </p:stCondLst>
                                  <p:childTnLst>
                                    <p:animMotion origin="layout" path="M -0.00104 3.33333E-6 L -0.00174 -0.23148 " pathEditMode="relative" rAng="0" ptsTypes="AA">
                                      <p:cBhvr>
                                        <p:cTn id="52" dur="2000" fill="hold"/>
                                        <p:tgtEl>
                                          <p:spTgt spid="12"/>
                                        </p:tgtEl>
                                        <p:attrNameLst>
                                          <p:attrName>ppt_x</p:attrName>
                                          <p:attrName>ppt_y</p:attrName>
                                        </p:attrNameLst>
                                      </p:cBhvr>
                                      <p:rCtr x="-35" y="-11574"/>
                                    </p:animMotion>
                                  </p:childTnLst>
                                </p:cTn>
                              </p:par>
                              <p:par>
                                <p:cTn id="53" presetID="0" presetClass="path" presetSubtype="0" accel="50000" decel="50000" fill="hold" nodeType="withEffect">
                                  <p:stCondLst>
                                    <p:cond delay="250"/>
                                  </p:stCondLst>
                                  <p:childTnLst>
                                    <p:animMotion origin="layout" path="M -0.0026 -2.59259E-6 L -0.03723 -0.15509 " pathEditMode="relative" rAng="0" ptsTypes="AA">
                                      <p:cBhvr>
                                        <p:cTn id="54" dur="2000" fill="hold"/>
                                        <p:tgtEl>
                                          <p:spTgt spid="13"/>
                                        </p:tgtEl>
                                        <p:attrNameLst>
                                          <p:attrName>ppt_x</p:attrName>
                                          <p:attrName>ppt_y</p:attrName>
                                        </p:attrNameLst>
                                      </p:cBhvr>
                                      <p:rCtr x="-1732" y="-7755"/>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5" grpId="1"/>
      <p:bldP spid="16" grpId="0"/>
      <p:bldP spid="16" grpId="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cetm_mm_sp1_se11_aw007.png"/>
          <p:cNvPicPr>
            <a:picLocks noChangeAspect="1"/>
          </p:cNvPicPr>
          <p:nvPr/>
        </p:nvPicPr>
        <p:blipFill rotWithShape="1">
          <a:blip r:embed="rId2" cstate="print">
            <a:extLst>
              <a:ext uri="{28A0092B-C50C-407E-A947-70E740481C1C}">
                <a14:useLocalDpi xmlns:a14="http://schemas.microsoft.com/office/drawing/2010/main" val="0"/>
              </a:ext>
            </a:extLst>
          </a:blip>
          <a:srcRect t="-410"/>
          <a:stretch/>
        </p:blipFill>
        <p:spPr>
          <a:xfrm>
            <a:off x="3493977" y="1941562"/>
            <a:ext cx="1574800" cy="2635251"/>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1_se11_aw008.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90955" y="2100080"/>
            <a:ext cx="3503116" cy="2333660"/>
          </a:xfrm>
          <a:prstGeom prst="rect">
            <a:avLst/>
          </a:prstGeom>
        </p:spPr>
      </p:pic>
      <p:sp>
        <p:nvSpPr>
          <p:cNvPr id="9" name="TextBox 8"/>
          <p:cNvSpPr txBox="1"/>
          <p:nvPr/>
        </p:nvSpPr>
        <p:spPr bwMode="auto">
          <a:xfrm>
            <a:off x="6088658" y="4662704"/>
            <a:ext cx="21113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rPr>
              <a:t>9 = 4 + 3 + 2</a:t>
            </a:r>
            <a:endParaRPr lang="en-GB" sz="2400" dirty="0">
              <a:solidFill>
                <a:srgbClr val="000000"/>
              </a:solidFill>
              <a:latin typeface="Myriad Pro Semibold"/>
              <a:ea typeface="Myriad Pro Semibold" charset="0"/>
              <a:cs typeface="Myriad Pro Semibold" charset="0"/>
            </a:endParaRPr>
          </a:p>
        </p:txBody>
      </p:sp>
      <p:pic>
        <p:nvPicPr>
          <p:cNvPr id="5" name="Picture 4" descr="A picture containing clipart&#10;&#10;Description generated with very high confidence">
            <a:extLst>
              <a:ext uri="{FF2B5EF4-FFF2-40B4-BE49-F238E27FC236}">
                <a16:creationId xmlns:a16="http://schemas.microsoft.com/office/drawing/2014/main" id="{E3E4510E-8C69-4683-A3FA-C9E3D513B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4610" y="3051889"/>
            <a:ext cx="395021" cy="910744"/>
          </a:xfrm>
          <a:prstGeom prst="rect">
            <a:avLst/>
          </a:prstGeom>
        </p:spPr>
      </p:pic>
    </p:spTree>
    <p:extLst>
      <p:ext uri="{BB962C8B-B14F-4D97-AF65-F5344CB8AC3E}">
        <p14:creationId xmlns:p14="http://schemas.microsoft.com/office/powerpoint/2010/main" val="7037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cetm_mm_sp1_se11_aw00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106328" y="4397339"/>
            <a:ext cx="317072" cy="314361"/>
          </a:xfrm>
          <a:prstGeom prst="rect">
            <a:avLst/>
          </a:prstGeom>
        </p:spPr>
      </p:pic>
      <p:pic>
        <p:nvPicPr>
          <p:cNvPr id="10" name="Picture 9" descr="ncetm_mm_sp1_se11_aw009.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19900" y="4330700"/>
            <a:ext cx="673100" cy="381000"/>
          </a:xfrm>
          <a:prstGeom prst="rect">
            <a:avLst/>
          </a:prstGeom>
        </p:spPr>
      </p:pic>
      <p:pic>
        <p:nvPicPr>
          <p:cNvPr id="9" name="Picture 8" descr="ncetm_mm_sp1_se11_aw00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0600" y="4318000"/>
            <a:ext cx="609600" cy="444500"/>
          </a:xfrm>
          <a:prstGeom prst="rect">
            <a:avLst/>
          </a:prstGeom>
        </p:spPr>
      </p:pic>
      <p:pic>
        <p:nvPicPr>
          <p:cNvPr id="8" name="Picture 7" descr="ncetm_mm_sp1_se11_aw009.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806700" y="4292600"/>
            <a:ext cx="546100" cy="43180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2:3</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28959" y="1866630"/>
            <a:ext cx="7934082" cy="2311670"/>
          </a:xfrm>
          <a:prstGeom prst="rect">
            <a:avLst/>
          </a:prstGeom>
        </p:spPr>
      </p:pic>
      <p:pic>
        <p:nvPicPr>
          <p:cNvPr id="4" name="Picture 3" descr="ncetm_mm_sp1_se11_aw009.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1682" y="4749800"/>
            <a:ext cx="7907066" cy="304800"/>
          </a:xfrm>
          <a:prstGeom prst="rect">
            <a:avLst/>
          </a:prstGeom>
        </p:spPr>
      </p:pic>
      <p:sp>
        <p:nvSpPr>
          <p:cNvPr id="18" name="Arc 17"/>
          <p:cNvSpPr/>
          <p:nvPr/>
        </p:nvSpPr>
        <p:spPr bwMode="auto">
          <a:xfrm rot="9294010">
            <a:off x="6860765" y="5281902"/>
            <a:ext cx="210252" cy="233654"/>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TextBox 4"/>
          <p:cNvSpPr txBox="1"/>
          <p:nvPr/>
        </p:nvSpPr>
        <p:spPr bwMode="auto">
          <a:xfrm>
            <a:off x="4349395" y="5255568"/>
            <a:ext cx="34932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+ 3 + 2 = 9</a:t>
            </a:r>
          </a:p>
        </p:txBody>
      </p:sp>
    </p:spTree>
    <p:extLst>
      <p:ext uri="{BB962C8B-B14F-4D97-AF65-F5344CB8AC3E}">
        <p14:creationId xmlns:p14="http://schemas.microsoft.com/office/powerpoint/2010/main" val="10266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_se11_aw0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381" y="2565401"/>
            <a:ext cx="7907066" cy="198641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2:4</a:t>
            </a:r>
          </a:p>
        </p:txBody>
      </p:sp>
      <p:sp>
        <p:nvSpPr>
          <p:cNvPr id="4" name="Rectangle 3"/>
          <p:cNvSpPr/>
          <p:nvPr/>
        </p:nvSpPr>
        <p:spPr bwMode="auto">
          <a:xfrm>
            <a:off x="3556000" y="2370740"/>
            <a:ext cx="3873500" cy="13970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p:cNvSpPr/>
          <p:nvPr/>
        </p:nvSpPr>
        <p:spPr bwMode="auto">
          <a:xfrm>
            <a:off x="7427408" y="2251958"/>
            <a:ext cx="2381573" cy="152119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p:cNvSpPr/>
          <p:nvPr/>
        </p:nvSpPr>
        <p:spPr bwMode="auto">
          <a:xfrm>
            <a:off x="7027229" y="4184542"/>
            <a:ext cx="700916" cy="48576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p:cNvSpPr/>
          <p:nvPr/>
        </p:nvSpPr>
        <p:spPr bwMode="auto">
          <a:xfrm>
            <a:off x="7984641" y="4205091"/>
            <a:ext cx="700916" cy="48576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0050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5909310"/>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2AS-1 Page 57</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2AS-2 Page 59</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There are no specific ready-to-progress criteria supporting the prior learning for this unit. The year 1 conceptual prerequisites are: </a:t>
            </a:r>
          </a:p>
          <a:p>
            <a:r>
              <a:rPr lang="en-GB" sz="1600" dirty="0">
                <a:solidFill>
                  <a:srgbClr val="595959"/>
                </a:solidFill>
                <a:effectLst/>
                <a:latin typeface="Arial" panose="020B0604020202020204" pitchFamily="34" charset="0"/>
                <a:ea typeface="Calibri" panose="020F0502020204030204" pitchFamily="34" charset="0"/>
              </a:rPr>
              <a:t>Learn and use number bonds to 10, for example: 8 + ? = 10 </a:t>
            </a:r>
          </a:p>
          <a:p>
            <a:r>
              <a:rPr lang="en-GB" sz="1600" dirty="0">
                <a:solidFill>
                  <a:srgbClr val="595959"/>
                </a:solidFill>
                <a:effectLst/>
                <a:latin typeface="Arial" panose="020B0604020202020204" pitchFamily="34" charset="0"/>
                <a:ea typeface="Calibri" panose="020F0502020204030204" pitchFamily="34" charset="0"/>
              </a:rPr>
              <a:t>Partition numbers within 10, for example: 5 = 2 + 3</a:t>
            </a:r>
          </a:p>
          <a:p>
            <a:r>
              <a:rPr lang="en-GB" sz="1600" dirty="0">
                <a:solidFill>
                  <a:srgbClr val="595959"/>
                </a:solidFill>
                <a:effectLst/>
                <a:latin typeface="Arial" panose="020B0604020202020204" pitchFamily="34" charset="0"/>
                <a:ea typeface="Calibri" panose="020F0502020204030204" pitchFamily="34" charset="0"/>
              </a:rPr>
              <a:t>Solve missing addend problems within 10, for example: 4 + </a:t>
            </a:r>
            <a:r>
              <a:rPr lang="en-GB" sz="2800" dirty="0">
                <a:solidFill>
                  <a:srgbClr val="595959"/>
                </a:solidFill>
                <a:effectLst/>
                <a:latin typeface="Arial" panose="020B0604020202020204" pitchFamily="34" charset="0"/>
                <a:ea typeface="Calibri" panose="020F0502020204030204" pitchFamily="34" charset="0"/>
              </a:rPr>
              <a:t>□ </a:t>
            </a:r>
            <a:r>
              <a:rPr lang="en-GB" sz="1600" dirty="0">
                <a:solidFill>
                  <a:srgbClr val="595959"/>
                </a:solidFill>
                <a:latin typeface="Arial" panose="020B0604020202020204" pitchFamily="34" charset="0"/>
              </a:rPr>
              <a:t>= 10</a:t>
            </a:r>
          </a:p>
          <a:p>
            <a:endParaRPr lang="en-GB" sz="1600" dirty="0">
              <a:solidFill>
                <a:srgbClr val="595959"/>
              </a:solidFill>
              <a:effectLst/>
              <a:latin typeface="Arial" panose="020B0604020202020204" pitchFamily="34" charset="0"/>
              <a:ea typeface="Calibri" panose="020F0502020204030204" pitchFamily="34" charset="0"/>
            </a:endParaRPr>
          </a:p>
          <a:p>
            <a:endParaRPr lang="en-GB" sz="1600" dirty="0">
              <a:solidFill>
                <a:srgbClr val="595959"/>
              </a:solidFill>
              <a:effectLst/>
              <a:latin typeface="Arial" panose="020B0604020202020204" pitchFamily="34" charset="0"/>
              <a:ea typeface="Calibri" panose="020F0502020204030204" pitchFamily="34" charset="0"/>
            </a:endParaRPr>
          </a:p>
          <a:p>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871" y="2063204"/>
            <a:ext cx="7907066" cy="1964489"/>
          </a:xfrm>
          <a:prstGeom prst="rect">
            <a:avLst/>
          </a:prstGeom>
        </p:spPr>
      </p:pic>
      <p:sp>
        <p:nvSpPr>
          <p:cNvPr id="4" name="Rectangle 3"/>
          <p:cNvSpPr/>
          <p:nvPr/>
        </p:nvSpPr>
        <p:spPr>
          <a:xfrm>
            <a:off x="3080372" y="4297416"/>
            <a:ext cx="6023656" cy="1791260"/>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Which equation matches this number line?</a:t>
            </a:r>
          </a:p>
          <a:p>
            <a:pPr algn="ctr" fontAlgn="base">
              <a:spcBef>
                <a:spcPct val="20000"/>
              </a:spcBef>
              <a:spcAft>
                <a:spcPct val="0"/>
              </a:spcAft>
              <a:buClr>
                <a:srgbClr val="00628C"/>
              </a:buClr>
            </a:pPr>
            <a:r>
              <a:rPr lang="en-GB" sz="2400" dirty="0">
                <a:solidFill>
                  <a:srgbClr val="000000"/>
                </a:solidFill>
                <a:latin typeface="Myriad Pro Semibold"/>
              </a:rPr>
              <a:t>3 + 3 = 6</a:t>
            </a:r>
          </a:p>
          <a:p>
            <a:pPr algn="ctr" fontAlgn="base">
              <a:spcBef>
                <a:spcPct val="20000"/>
              </a:spcBef>
              <a:spcAft>
                <a:spcPct val="0"/>
              </a:spcAft>
              <a:buClr>
                <a:srgbClr val="00628C"/>
              </a:buClr>
            </a:pPr>
            <a:r>
              <a:rPr lang="en-GB" sz="2400" dirty="0">
                <a:solidFill>
                  <a:srgbClr val="000000"/>
                </a:solidFill>
                <a:latin typeface="Myriad Pro Semibold"/>
              </a:rPr>
              <a:t>0 + 3 + 3 = 6</a:t>
            </a:r>
          </a:p>
          <a:p>
            <a:pPr algn="ctr" fontAlgn="base">
              <a:spcBef>
                <a:spcPct val="20000"/>
              </a:spcBef>
              <a:spcAft>
                <a:spcPct val="0"/>
              </a:spcAft>
              <a:buClr>
                <a:srgbClr val="00628C"/>
              </a:buClr>
            </a:pPr>
            <a:r>
              <a:rPr lang="en-GB" sz="2400" dirty="0">
                <a:solidFill>
                  <a:srgbClr val="000000"/>
                </a:solidFill>
                <a:latin typeface="Myriad Pro Semibold"/>
              </a:rPr>
              <a:t>3 + 3 + 6 = 12</a:t>
            </a:r>
          </a:p>
        </p:txBody>
      </p:sp>
      <p:sp>
        <p:nvSpPr>
          <p:cNvPr id="6" name="Oval 5"/>
          <p:cNvSpPr/>
          <p:nvPr/>
        </p:nvSpPr>
        <p:spPr bwMode="auto">
          <a:xfrm>
            <a:off x="4712747" y="5133232"/>
            <a:ext cx="2675304" cy="526889"/>
          </a:xfrm>
          <a:prstGeom prst="ellipse">
            <a:avLst/>
          </a:prstGeom>
          <a:noFill/>
          <a:ln w="19050" cap="flat" cmpd="sng" algn="ctr">
            <a:solidFill>
              <a:srgbClr val="02628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Freeform 7"/>
          <p:cNvSpPr/>
          <p:nvPr/>
        </p:nvSpPr>
        <p:spPr bwMode="auto">
          <a:xfrm rot="21424502">
            <a:off x="6131716" y="2107406"/>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Freeform 8"/>
          <p:cNvSpPr/>
          <p:nvPr/>
        </p:nvSpPr>
        <p:spPr bwMode="auto">
          <a:xfrm rot="21424502">
            <a:off x="3514677" y="2109997"/>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5044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5787998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that addends can be added in any order</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18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50185794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3:1 - 3:3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57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4" name="Picture 3"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3184" y="1155756"/>
            <a:ext cx="5133970" cy="2687243"/>
          </a:xfrm>
          <a:prstGeom prst="rect">
            <a:avLst/>
          </a:prstGeom>
        </p:spPr>
      </p:pic>
      <p:sp>
        <p:nvSpPr>
          <p:cNvPr id="7" name="TextBox 6"/>
          <p:cNvSpPr txBox="1"/>
          <p:nvPr/>
        </p:nvSpPr>
        <p:spPr bwMode="auto">
          <a:xfrm>
            <a:off x="2914962" y="3802830"/>
            <a:ext cx="34192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               2</a:t>
            </a:r>
          </a:p>
        </p:txBody>
      </p:sp>
      <p:pic>
        <p:nvPicPr>
          <p:cNvPr id="10" name="Picture 9" descr="ncetm_mm_sp1_se11_aw01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89938" y="1158763"/>
            <a:ext cx="336157" cy="3023110"/>
          </a:xfrm>
          <a:prstGeom prst="rect">
            <a:avLst/>
          </a:prstGeom>
        </p:spPr>
      </p:pic>
      <p:pic>
        <p:nvPicPr>
          <p:cNvPr id="11" name="Picture 10" descr="ncetm_mm_sp1_se11_aw012.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782121" y="1155601"/>
            <a:ext cx="2387512" cy="2687243"/>
          </a:xfrm>
          <a:prstGeom prst="rect">
            <a:avLst/>
          </a:prstGeom>
        </p:spPr>
      </p:pic>
      <p:sp>
        <p:nvSpPr>
          <p:cNvPr id="12" name="TextBox 11"/>
          <p:cNvSpPr txBox="1"/>
          <p:nvPr/>
        </p:nvSpPr>
        <p:spPr bwMode="auto">
          <a:xfrm>
            <a:off x="7624188" y="3805838"/>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4</a:t>
            </a:r>
          </a:p>
        </p:txBody>
      </p:sp>
      <p:sp>
        <p:nvSpPr>
          <p:cNvPr id="13" name="TextBox 12"/>
          <p:cNvSpPr txBox="1"/>
          <p:nvPr/>
        </p:nvSpPr>
        <p:spPr bwMode="auto">
          <a:xfrm>
            <a:off x="5148169" y="5629202"/>
            <a:ext cx="1141901" cy="526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+ 4 </a:t>
            </a:r>
            <a:r>
              <a:rPr lang="en-GB" sz="2800" dirty="0">
                <a:solidFill>
                  <a:srgbClr val="000000"/>
                </a:solidFill>
                <a:latin typeface="Myriad Pro Semibold" charset="0"/>
                <a:ea typeface="Myriad Pro Semibold" charset="0"/>
                <a:cs typeface="Myriad Pro Semibold" charset="0"/>
              </a:rPr>
              <a:t>=</a:t>
            </a:r>
          </a:p>
        </p:txBody>
      </p:sp>
      <p:sp>
        <p:nvSpPr>
          <p:cNvPr id="14" name="Rectangle 13"/>
          <p:cNvSpPr/>
          <p:nvPr/>
        </p:nvSpPr>
        <p:spPr>
          <a:xfrm>
            <a:off x="6099354" y="5679857"/>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charset="0"/>
                <a:ea typeface="Myriad Pro Semibold" charset="0"/>
                <a:cs typeface="Myriad Pro Semibold" charset="0"/>
              </a:rPr>
              <a:t>5</a:t>
            </a:r>
            <a:endParaRPr lang="en-GB" sz="2400" b="1" dirty="0">
              <a:solidFill>
                <a:srgbClr val="000000"/>
              </a:solidFill>
              <a:latin typeface="Arial" charset="0"/>
            </a:endParaRPr>
          </a:p>
        </p:txBody>
      </p:sp>
      <p:sp>
        <p:nvSpPr>
          <p:cNvPr id="15" name="Rectangle 14"/>
          <p:cNvSpPr/>
          <p:nvPr/>
        </p:nvSpPr>
        <p:spPr>
          <a:xfrm>
            <a:off x="4356519" y="5671898"/>
            <a:ext cx="98296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charset="0"/>
                <a:ea typeface="Myriad Pro Semibold" charset="0"/>
                <a:cs typeface="Myriad Pro Semibold" charset="0"/>
              </a:rPr>
              <a:t>3 + 2 </a:t>
            </a:r>
            <a:endParaRPr lang="en-GB" sz="2400" dirty="0">
              <a:solidFill>
                <a:srgbClr val="000000"/>
              </a:solidFill>
              <a:latin typeface="Arial" charset="0"/>
            </a:endParaRPr>
          </a:p>
        </p:txBody>
      </p:sp>
      <p:sp>
        <p:nvSpPr>
          <p:cNvPr id="16" name="Rectangle 15"/>
          <p:cNvSpPr/>
          <p:nvPr/>
        </p:nvSpPr>
        <p:spPr>
          <a:xfrm>
            <a:off x="6382419" y="5674320"/>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charset="0"/>
                <a:ea typeface="Myriad Pro Semibold" charset="0"/>
                <a:cs typeface="Myriad Pro Semibold" charset="0"/>
              </a:rPr>
              <a:t>+ 4</a:t>
            </a:r>
            <a:endParaRPr lang="en-GB" sz="2400" dirty="0">
              <a:solidFill>
                <a:srgbClr val="000000"/>
              </a:solidFill>
              <a:latin typeface="Arial" charset="0"/>
            </a:endParaRPr>
          </a:p>
        </p:txBody>
      </p:sp>
      <p:sp>
        <p:nvSpPr>
          <p:cNvPr id="17" name="Rectangle 16"/>
          <p:cNvSpPr/>
          <p:nvPr/>
        </p:nvSpPr>
        <p:spPr>
          <a:xfrm>
            <a:off x="4370824" y="4364074"/>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charset="0"/>
                <a:ea typeface="Myriad Pro Semibold" charset="0"/>
                <a:cs typeface="Myriad Pro Semibold" charset="0"/>
              </a:rPr>
              <a:t>5</a:t>
            </a:r>
            <a:endParaRPr lang="en-GB" sz="2400" b="1" dirty="0">
              <a:solidFill>
                <a:srgbClr val="000000"/>
              </a:solidFill>
              <a:latin typeface="Arial" charset="0"/>
            </a:endParaRPr>
          </a:p>
        </p:txBody>
      </p:sp>
      <p:sp>
        <p:nvSpPr>
          <p:cNvPr id="18" name="TextBox 17"/>
          <p:cNvSpPr txBox="1"/>
          <p:nvPr/>
        </p:nvSpPr>
        <p:spPr bwMode="auto">
          <a:xfrm>
            <a:off x="7623722" y="4369777"/>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4</a:t>
            </a:r>
          </a:p>
        </p:txBody>
      </p:sp>
      <p:sp>
        <p:nvSpPr>
          <p:cNvPr id="19" name="Rectangle 18"/>
          <p:cNvSpPr/>
          <p:nvPr/>
        </p:nvSpPr>
        <p:spPr>
          <a:xfrm>
            <a:off x="6990216" y="5668783"/>
            <a:ext cx="731290"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charset="0"/>
                <a:ea typeface="Myriad Pro Semibold" charset="0"/>
                <a:cs typeface="Myriad Pro Semibold" charset="0"/>
              </a:rPr>
              <a:t>= 9 </a:t>
            </a:r>
            <a:endParaRPr lang="en-GB" sz="2400" dirty="0">
              <a:solidFill>
                <a:srgbClr val="000000"/>
              </a:solidFill>
              <a:latin typeface="Arial" charset="0"/>
            </a:endParaRPr>
          </a:p>
        </p:txBody>
      </p:sp>
    </p:spTree>
    <p:extLst>
      <p:ext uri="{BB962C8B-B14F-4D97-AF65-F5344CB8AC3E}">
        <p14:creationId xmlns:p14="http://schemas.microsoft.com/office/powerpoint/2010/main" val="41720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grpId="0" nodeType="clickEffect">
                                  <p:stCondLst>
                                    <p:cond delay="0"/>
                                  </p:stCondLst>
                                  <p:iterate type="lt">
                                    <p:tmAbs val="25"/>
                                  </p:iterate>
                                  <p:childTnLst>
                                    <p:set>
                                      <p:cBhvr override="childStyle">
                                        <p:cTn id="25" dur="indefinite"/>
                                        <p:tgtEl>
                                          <p:spTgt spid="7"/>
                                        </p:tgtEl>
                                        <p:attrNameLst>
                                          <p:attrName>style.fontWeight</p:attrName>
                                        </p:attrNameLst>
                                      </p:cBhvr>
                                      <p:to>
                                        <p:strVal val="bold"/>
                                      </p:to>
                                    </p:set>
                                  </p:childTnLst>
                                </p:cTn>
                              </p:par>
                              <p:par>
                                <p:cTn id="26" presetID="15" presetClass="emph" presetSubtype="0" grpId="2" nodeType="withEffect">
                                  <p:stCondLst>
                                    <p:cond delay="0"/>
                                  </p:stCondLst>
                                  <p:iterate type="lt">
                                    <p:tmAbs val="25"/>
                                  </p:iterate>
                                  <p:childTnLst>
                                    <p:set>
                                      <p:cBhvr override="childStyle">
                                        <p:cTn id="27" dur="indefinite"/>
                                        <p:tgtEl>
                                          <p:spTgt spid="7"/>
                                        </p:tgtEl>
                                        <p:attrNameLst>
                                          <p:attrName>style.fontWeight</p:attrName>
                                        </p:attrNameLst>
                                      </p:cBhvr>
                                      <p:to>
                                        <p:strVal val="bold"/>
                                      </p:to>
                                    </p:set>
                                  </p:childTnLst>
                                </p:cTn>
                              </p:par>
                              <p:par>
                                <p:cTn id="28" presetID="15" presetClass="emph" presetSubtype="0" grpId="1" nodeType="withEffect">
                                  <p:stCondLst>
                                    <p:cond delay="0"/>
                                  </p:stCondLst>
                                  <p:iterate type="lt">
                                    <p:tmAbs val="25"/>
                                  </p:iterate>
                                  <p:childTnLst>
                                    <p:set>
                                      <p:cBhvr override="childStyle">
                                        <p:cTn id="29" dur="indefinite"/>
                                        <p:tgtEl>
                                          <p:spTgt spid="15"/>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7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2" grpId="0"/>
      <p:bldP spid="13" grpId="0"/>
      <p:bldP spid="14" grpId="0"/>
      <p:bldP spid="15" grpId="0"/>
      <p:bldP spid="15" grpId="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85442" y="1285763"/>
            <a:ext cx="336157" cy="302311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3" name="Picture 2" descr="ncetm_mm_sp1_se11_aw013.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05168" y="1155600"/>
            <a:ext cx="5144820" cy="2694940"/>
          </a:xfrm>
          <a:prstGeom prst="rect">
            <a:avLst/>
          </a:prstGeom>
        </p:spPr>
      </p:pic>
      <p:pic>
        <p:nvPicPr>
          <p:cNvPr id="6" name="Picture 5" descr="ncetm_mm_sp1_se11_aw01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13600" y="1155600"/>
            <a:ext cx="2324332" cy="2694940"/>
          </a:xfrm>
          <a:prstGeom prst="rect">
            <a:avLst/>
          </a:prstGeom>
        </p:spPr>
      </p:pic>
      <p:sp>
        <p:nvSpPr>
          <p:cNvPr id="7" name="TextBox 6"/>
          <p:cNvSpPr txBox="1"/>
          <p:nvPr/>
        </p:nvSpPr>
        <p:spPr bwMode="auto">
          <a:xfrm>
            <a:off x="2937325" y="3840930"/>
            <a:ext cx="17800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ea typeface="Myriad Pro Semibold" charset="0"/>
                <a:cs typeface="Myriad Pro Semibold" charset="0"/>
              </a:rPr>
              <a:t>3             +</a:t>
            </a:r>
          </a:p>
        </p:txBody>
      </p:sp>
      <p:sp>
        <p:nvSpPr>
          <p:cNvPr id="9" name="TextBox 8"/>
          <p:cNvSpPr txBox="1"/>
          <p:nvPr/>
        </p:nvSpPr>
        <p:spPr bwMode="auto">
          <a:xfrm>
            <a:off x="4891355" y="5673231"/>
            <a:ext cx="10152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ea typeface="Myriad Pro Semibold" charset="0"/>
                <a:cs typeface="Myriad Pro Semibold" charset="0"/>
              </a:rPr>
              <a:t>2 + 4</a:t>
            </a:r>
          </a:p>
        </p:txBody>
      </p:sp>
      <p:sp>
        <p:nvSpPr>
          <p:cNvPr id="10" name="Rectangle 9"/>
          <p:cNvSpPr/>
          <p:nvPr/>
        </p:nvSpPr>
        <p:spPr>
          <a:xfrm>
            <a:off x="4342974" y="5671898"/>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a:ea typeface="Myriad Pro Semibold" charset="0"/>
                <a:cs typeface="Myriad Pro Semibold" charset="0"/>
              </a:rPr>
              <a:t>3 +</a:t>
            </a:r>
            <a:endParaRPr lang="en-GB" sz="2400" dirty="0">
              <a:solidFill>
                <a:srgbClr val="000000"/>
              </a:solidFill>
              <a:latin typeface="Myriad Pro"/>
            </a:endParaRPr>
          </a:p>
        </p:txBody>
      </p:sp>
      <p:sp>
        <p:nvSpPr>
          <p:cNvPr id="11" name="TextBox 10"/>
          <p:cNvSpPr txBox="1"/>
          <p:nvPr/>
        </p:nvSpPr>
        <p:spPr bwMode="auto">
          <a:xfrm>
            <a:off x="5906594" y="3840930"/>
            <a:ext cx="3495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ea typeface="Myriad Pro Semibold" charset="0"/>
                <a:cs typeface="Myriad Pro Semibold" charset="0"/>
              </a:rPr>
              <a:t> 2               +              4 </a:t>
            </a:r>
          </a:p>
        </p:txBody>
      </p:sp>
      <p:sp>
        <p:nvSpPr>
          <p:cNvPr id="12" name="Rectangle 11"/>
          <p:cNvSpPr/>
          <p:nvPr/>
        </p:nvSpPr>
        <p:spPr>
          <a:xfrm>
            <a:off x="7141458" y="4364074"/>
            <a:ext cx="356188"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a:ea typeface="Myriad Pro Semibold" charset="0"/>
                <a:cs typeface="Myriad Pro Semibold" charset="0"/>
              </a:rPr>
              <a:t>6</a:t>
            </a:r>
            <a:endParaRPr lang="en-GB" sz="2400" b="1" dirty="0">
              <a:solidFill>
                <a:srgbClr val="000000"/>
              </a:solidFill>
              <a:latin typeface="Myriad Pro"/>
            </a:endParaRPr>
          </a:p>
        </p:txBody>
      </p:sp>
      <p:sp>
        <p:nvSpPr>
          <p:cNvPr id="13" name="Rectangle 12"/>
          <p:cNvSpPr/>
          <p:nvPr/>
        </p:nvSpPr>
        <p:spPr>
          <a:xfrm>
            <a:off x="6097932" y="5669697"/>
            <a:ext cx="705642"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a:ea typeface="Myriad Pro Semibold" charset="0"/>
                <a:cs typeface="Myriad Pro Semibold" charset="0"/>
              </a:rPr>
              <a:t>3  +</a:t>
            </a:r>
            <a:endParaRPr lang="en-GB" sz="2400" dirty="0">
              <a:solidFill>
                <a:srgbClr val="000000"/>
              </a:solidFill>
              <a:latin typeface="Myriad Pro"/>
            </a:endParaRPr>
          </a:p>
        </p:txBody>
      </p:sp>
      <p:sp>
        <p:nvSpPr>
          <p:cNvPr id="14" name="Rectangle 13"/>
          <p:cNvSpPr/>
          <p:nvPr/>
        </p:nvSpPr>
        <p:spPr>
          <a:xfrm>
            <a:off x="6349871" y="5669240"/>
            <a:ext cx="1019943"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a:ea typeface="Myriad Pro Semibold" charset="0"/>
                <a:cs typeface="Myriad Pro Semibold" charset="0"/>
              </a:rPr>
              <a:t>    </a:t>
            </a:r>
            <a:r>
              <a:rPr lang="en-GB" sz="2400" b="1" dirty="0">
                <a:solidFill>
                  <a:srgbClr val="000000"/>
                </a:solidFill>
                <a:latin typeface="Myriad Pro"/>
                <a:ea typeface="Myriad Pro Semibold" charset="0"/>
                <a:cs typeface="Myriad Pro Semibold" charset="0"/>
              </a:rPr>
              <a:t> 6</a:t>
            </a:r>
            <a:endParaRPr lang="en-GB" sz="2400" b="1" dirty="0">
              <a:solidFill>
                <a:srgbClr val="000000"/>
              </a:solidFill>
              <a:latin typeface="Myriad Pro"/>
            </a:endParaRPr>
          </a:p>
        </p:txBody>
      </p:sp>
      <p:sp>
        <p:nvSpPr>
          <p:cNvPr id="15" name="Rectangle 14"/>
          <p:cNvSpPr/>
          <p:nvPr/>
        </p:nvSpPr>
        <p:spPr>
          <a:xfrm>
            <a:off x="6995009" y="5668783"/>
            <a:ext cx="705642"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a:ea typeface="Myriad Pro Semibold" charset="0"/>
                <a:cs typeface="Myriad Pro Semibold" charset="0"/>
              </a:rPr>
              <a:t>= 9 </a:t>
            </a:r>
            <a:endParaRPr lang="en-GB" sz="2400" dirty="0">
              <a:solidFill>
                <a:srgbClr val="000000"/>
              </a:solidFill>
              <a:latin typeface="Myriad Pro"/>
            </a:endParaRPr>
          </a:p>
        </p:txBody>
      </p:sp>
      <p:sp>
        <p:nvSpPr>
          <p:cNvPr id="16" name="TextBox 15"/>
          <p:cNvSpPr txBox="1"/>
          <p:nvPr/>
        </p:nvSpPr>
        <p:spPr bwMode="auto">
          <a:xfrm>
            <a:off x="2937326" y="4361630"/>
            <a:ext cx="18222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ea typeface="Myriad Pro Semibold" charset="0"/>
                <a:cs typeface="Myriad Pro Semibold" charset="0"/>
              </a:rPr>
              <a:t>3             +</a:t>
            </a:r>
          </a:p>
        </p:txBody>
      </p:sp>
      <p:pic>
        <p:nvPicPr>
          <p:cNvPr id="21" name="Picture 20" descr="ncetm_mm_sp1_se11_aw012.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56033" y="1161773"/>
            <a:ext cx="2387512" cy="2687243"/>
          </a:xfrm>
          <a:prstGeom prst="rect">
            <a:avLst/>
          </a:prstGeom>
        </p:spPr>
      </p:pic>
      <p:sp>
        <p:nvSpPr>
          <p:cNvPr id="18" name="TextBox 17"/>
          <p:cNvSpPr txBox="1"/>
          <p:nvPr/>
        </p:nvSpPr>
        <p:spPr bwMode="auto">
          <a:xfrm>
            <a:off x="5731054" y="5673231"/>
            <a:ext cx="3683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ea typeface="Myriad Pro Semibold" charset="0"/>
                <a:cs typeface="Myriad Pro Semibold" charset="0"/>
              </a:rPr>
              <a:t>=</a:t>
            </a:r>
          </a:p>
        </p:txBody>
      </p:sp>
    </p:spTree>
    <p:extLst>
      <p:ext uri="{BB962C8B-B14F-4D97-AF65-F5344CB8AC3E}">
        <p14:creationId xmlns:p14="http://schemas.microsoft.com/office/powerpoint/2010/main" val="3435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mph" presetSubtype="0" grpId="1" nodeType="clickEffect">
                                  <p:stCondLst>
                                    <p:cond delay="0"/>
                                  </p:stCondLst>
                                  <p:iterate type="lt">
                                    <p:tmAbs val="25"/>
                                  </p:iterate>
                                  <p:childTnLst>
                                    <p:set>
                                      <p:cBhvr override="childStyle">
                                        <p:cTn id="28" dur="indefinite"/>
                                        <p:tgtEl>
                                          <p:spTgt spid="11"/>
                                        </p:tgtEl>
                                        <p:attrNameLst>
                                          <p:attrName>style.fontWeight</p:attrName>
                                        </p:attrNameLst>
                                      </p:cBhvr>
                                      <p:to>
                                        <p:strVal val="bold"/>
                                      </p:to>
                                    </p:set>
                                  </p:childTnLst>
                                </p:cTn>
                              </p:par>
                              <p:par>
                                <p:cTn id="29" presetID="15" presetClass="emph" presetSubtype="0" grpId="1" nodeType="withEffect">
                                  <p:stCondLst>
                                    <p:cond delay="0"/>
                                  </p:stCondLst>
                                  <p:iterate type="lt">
                                    <p:tmAbs val="25"/>
                                  </p:iterate>
                                  <p:childTnLst>
                                    <p:set>
                                      <p:cBhvr override="childStyle">
                                        <p:cTn id="30" dur="indefinite"/>
                                        <p:tgtEl>
                                          <p:spTgt spid="9"/>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10" presetClass="entr" presetSubtype="0" fill="hold" grpId="0" nodeType="after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1" grpId="0"/>
      <p:bldP spid="11" grpId="1"/>
      <p:bldP spid="12" grpId="0"/>
      <p:bldP spid="13" grpId="0"/>
      <p:bldP spid="14" grpId="0"/>
      <p:bldP spid="15" grpId="0"/>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
          <a:stretch/>
        </p:blipFill>
        <p:spPr>
          <a:xfrm>
            <a:off x="2137220" y="1724734"/>
            <a:ext cx="2263331" cy="3037359"/>
          </a:xfrm>
          <a:prstGeom prst="rect">
            <a:avLst/>
          </a:prstGeom>
        </p:spPr>
      </p:pic>
      <p:sp>
        <p:nvSpPr>
          <p:cNvPr id="5" name="Rectangle 4"/>
          <p:cNvSpPr/>
          <p:nvPr/>
        </p:nvSpPr>
        <p:spPr bwMode="auto">
          <a:xfrm>
            <a:off x="4430714" y="3615697"/>
            <a:ext cx="287612" cy="26635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 name="Picture 3" descr="ncetm_mm_sp1_se11_aw014.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100" y="1723799"/>
            <a:ext cx="3175000" cy="2225902"/>
          </a:xfrm>
          <a:prstGeom prst="rect">
            <a:avLst/>
          </a:prstGeom>
        </p:spPr>
      </p:pic>
      <p:sp>
        <p:nvSpPr>
          <p:cNvPr id="8" name="Rectangle 7"/>
          <p:cNvSpPr/>
          <p:nvPr/>
        </p:nvSpPr>
        <p:spPr bwMode="auto">
          <a:xfrm rot="21065707">
            <a:off x="5954715" y="3784599"/>
            <a:ext cx="1893886" cy="32605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7" name="Picture 36" descr="ncetm_mm_sp1_se11_aw014.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5045" y="4762092"/>
            <a:ext cx="7907066" cy="445520"/>
          </a:xfrm>
          <a:prstGeom prst="rect">
            <a:avLst/>
          </a:prstGeom>
        </p:spPr>
      </p:pic>
      <p:pic>
        <p:nvPicPr>
          <p:cNvPr id="7" name="Picture 6" descr="ncetm_mm_sp1_se11_aw014.png"/>
          <p:cNvPicPr>
            <a:picLocks noChangeAspect="1"/>
          </p:cNvPicPr>
          <p:nvPr/>
        </p:nvPicPr>
        <p:blipFill rotWithShape="1">
          <a:blip r:embed="rId5" cstate="print">
            <a:extLst>
              <a:ext uri="{28A0092B-C50C-407E-A947-70E740481C1C}">
                <a14:useLocalDpi xmlns:a14="http://schemas.microsoft.com/office/drawing/2010/main" val="0"/>
              </a:ext>
            </a:extLst>
          </a:blip>
          <a:srcRect t="-3804" r="-1385"/>
          <a:stretch/>
        </p:blipFill>
        <p:spPr>
          <a:xfrm>
            <a:off x="7727341" y="1614898"/>
            <a:ext cx="2500185" cy="2679700"/>
          </a:xfrm>
          <a:prstGeom prst="rect">
            <a:avLst/>
          </a:prstGeom>
        </p:spPr>
      </p:pic>
      <p:pic>
        <p:nvPicPr>
          <p:cNvPr id="28" name="Picture 27" descr="ncetm_mm_sp1_se11_aw014.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047317">
            <a:off x="4601634" y="3784602"/>
            <a:ext cx="808567" cy="571501"/>
          </a:xfrm>
          <a:prstGeom prst="rect">
            <a:avLst/>
          </a:prstGeom>
        </p:spPr>
      </p:pic>
      <p:cxnSp>
        <p:nvCxnSpPr>
          <p:cNvPr id="32" name="Straight Connector 31"/>
          <p:cNvCxnSpPr/>
          <p:nvPr/>
        </p:nvCxnSpPr>
        <p:spPr bwMode="auto">
          <a:xfrm flipV="1">
            <a:off x="5423272" y="3735833"/>
            <a:ext cx="2424799" cy="286875"/>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4311650" y="3735833"/>
            <a:ext cx="119064" cy="14622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8376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84" y="912043"/>
            <a:ext cx="5112327" cy="225562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878" b="-47555"/>
          <a:stretch/>
        </p:blipFill>
        <p:spPr>
          <a:xfrm>
            <a:off x="3541060" y="3429000"/>
            <a:ext cx="1442738" cy="3572932"/>
          </a:xfrm>
          <a:prstGeom prst="ellipse">
            <a:avLst/>
          </a:prstGeom>
        </p:spPr>
      </p:pic>
      <p:sp>
        <p:nvSpPr>
          <p:cNvPr id="9" name="Rectangle 8"/>
          <p:cNvSpPr/>
          <p:nvPr/>
        </p:nvSpPr>
        <p:spPr bwMode="auto">
          <a:xfrm>
            <a:off x="4959350" y="4914900"/>
            <a:ext cx="133350" cy="15460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descr="ncetm_mm_sp1_se11_aw015.png"/>
          <p:cNvPicPr>
            <a:picLocks noChangeAspect="1"/>
          </p:cNvPicPr>
          <p:nvPr/>
        </p:nvPicPr>
        <p:blipFill rotWithShape="1">
          <a:blip r:embed="rId4" cstate="print">
            <a:extLst>
              <a:ext uri="{28A0092B-C50C-407E-A947-70E740481C1C}">
                <a14:useLocalDpi xmlns:a14="http://schemas.microsoft.com/office/drawing/2010/main" val="0"/>
              </a:ext>
            </a:extLst>
          </a:blip>
          <a:srcRect t="-5252"/>
          <a:stretch/>
        </p:blipFill>
        <p:spPr>
          <a:xfrm>
            <a:off x="4927600" y="3587750"/>
            <a:ext cx="1981200" cy="1466850"/>
          </a:xfrm>
          <a:prstGeom prst="rect">
            <a:avLst/>
          </a:prstGeom>
        </p:spPr>
      </p:pic>
      <p:sp>
        <p:nvSpPr>
          <p:cNvPr id="11" name="Rectangle 10"/>
          <p:cNvSpPr/>
          <p:nvPr/>
        </p:nvSpPr>
        <p:spPr bwMode="auto">
          <a:xfrm rot="21096861">
            <a:off x="6178550" y="4978400"/>
            <a:ext cx="742950" cy="15460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grpSp>
        <p:nvGrpSpPr>
          <p:cNvPr id="26" name="Group 25"/>
          <p:cNvGrpSpPr/>
          <p:nvPr/>
        </p:nvGrpSpPr>
        <p:grpSpPr>
          <a:xfrm>
            <a:off x="5003800" y="3642782"/>
            <a:ext cx="3653560" cy="1701800"/>
            <a:chOff x="3479800" y="3642782"/>
            <a:chExt cx="3653560" cy="1701800"/>
          </a:xfrm>
        </p:grpSpPr>
        <p:pic>
          <p:nvPicPr>
            <p:cNvPr id="7" name="Picture 6" descr="ncetm_mm_sp1_se11_aw015.png"/>
            <p:cNvPicPr>
              <a:picLocks noChangeAspect="1"/>
            </p:cNvPicPr>
            <p:nvPr/>
          </p:nvPicPr>
          <p:blipFill rotWithShape="1">
            <a:blip r:embed="rId5" cstate="print">
              <a:extLst>
                <a:ext uri="{28A0092B-C50C-407E-A947-70E740481C1C}">
                  <a14:useLocalDpi xmlns:a14="http://schemas.microsoft.com/office/drawing/2010/main" val="0"/>
                </a:ext>
              </a:extLst>
            </a:blip>
            <a:srcRect t="-1333"/>
            <a:stretch/>
          </p:blipFill>
          <p:spPr>
            <a:xfrm>
              <a:off x="5537200" y="3642782"/>
              <a:ext cx="1596160" cy="1701800"/>
            </a:xfrm>
            <a:prstGeom prst="rect">
              <a:avLst/>
            </a:prstGeom>
          </p:spPr>
        </p:pic>
        <p:pic>
          <p:nvPicPr>
            <p:cNvPr id="17" name="Picture 16" descr="ncetm_mm_sp1_se11_aw015.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79800" y="5067301"/>
              <a:ext cx="1155700" cy="247650"/>
            </a:xfrm>
            <a:prstGeom prst="rect">
              <a:avLst/>
            </a:prstGeom>
          </p:spPr>
        </p:pic>
        <p:cxnSp>
          <p:nvCxnSpPr>
            <p:cNvPr id="19" name="Straight Connector 18"/>
            <p:cNvCxnSpPr>
              <a:cxnSpLocks/>
            </p:cNvCxnSpPr>
            <p:nvPr/>
          </p:nvCxnSpPr>
          <p:spPr bwMode="auto">
            <a:xfrm flipV="1">
              <a:off x="3606801" y="4959350"/>
              <a:ext cx="2101849" cy="25558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bwMode="auto">
          <a:xfrm>
            <a:off x="4460108" y="6092331"/>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 + 2 + 4 = 3 + 4 + 2</a:t>
            </a:r>
          </a:p>
        </p:txBody>
      </p:sp>
      <p:sp>
        <p:nvSpPr>
          <p:cNvPr id="6" name="Rectangle 5"/>
          <p:cNvSpPr/>
          <p:nvPr/>
        </p:nvSpPr>
        <p:spPr bwMode="auto">
          <a:xfrm>
            <a:off x="4159542" y="5647485"/>
            <a:ext cx="300566" cy="300567"/>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descr="ncetm_mm_sp1_se11_aw015.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135968" y="5671335"/>
            <a:ext cx="4508692" cy="252869"/>
          </a:xfrm>
          <a:prstGeom prst="rect">
            <a:avLst/>
          </a:prstGeom>
        </p:spPr>
      </p:pic>
    </p:spTree>
    <p:extLst>
      <p:ext uri="{BB962C8B-B14F-4D97-AF65-F5344CB8AC3E}">
        <p14:creationId xmlns:p14="http://schemas.microsoft.com/office/powerpoint/2010/main" val="349289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0"/>
                                  </p:iterate>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684" y="912043"/>
            <a:ext cx="5112327" cy="225562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965"/>
          <a:stretch/>
        </p:blipFill>
        <p:spPr bwMode="auto">
          <a:xfrm>
            <a:off x="3539715" y="3918858"/>
            <a:ext cx="1438685" cy="2833309"/>
          </a:xfrm>
          <a:prstGeom prst="ellipse">
            <a:avLst/>
          </a:prstGeom>
          <a:noFill/>
        </p:spPr>
      </p:pic>
      <p:sp>
        <p:nvSpPr>
          <p:cNvPr id="16" name="Oval 15"/>
          <p:cNvSpPr/>
          <p:nvPr/>
        </p:nvSpPr>
        <p:spPr bwMode="auto">
          <a:xfrm>
            <a:off x="4950451" y="4908527"/>
            <a:ext cx="122373" cy="139370"/>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2" descr="C:\Users\Liam\Documents\Design\NCETM\04 Images for B1 PPTs\Final PNG files\ncetm_mm_sp1_se11_aw01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967845" y="3918858"/>
            <a:ext cx="1995055" cy="1151907"/>
          </a:xfrm>
          <a:prstGeom prst="rect">
            <a:avLst/>
          </a:prstGeom>
          <a:noFill/>
        </p:spPr>
      </p:pic>
      <p:sp>
        <p:nvSpPr>
          <p:cNvPr id="29" name="Freeform 28"/>
          <p:cNvSpPr/>
          <p:nvPr/>
        </p:nvSpPr>
        <p:spPr bwMode="auto">
          <a:xfrm>
            <a:off x="5989123" y="4849230"/>
            <a:ext cx="1068779" cy="413519"/>
          </a:xfrm>
          <a:custGeom>
            <a:avLst/>
            <a:gdLst>
              <a:gd name="connsiteX0" fmla="*/ 142504 w 947233"/>
              <a:gd name="connsiteY0" fmla="*/ 411540 h 413519"/>
              <a:gd name="connsiteX1" fmla="*/ 106878 w 947233"/>
              <a:gd name="connsiteY1" fmla="*/ 399665 h 413519"/>
              <a:gd name="connsiteX2" fmla="*/ 23751 w 947233"/>
              <a:gd name="connsiteY2" fmla="*/ 304662 h 413519"/>
              <a:gd name="connsiteX3" fmla="*/ 0 w 947233"/>
              <a:gd name="connsiteY3" fmla="*/ 269036 h 413519"/>
              <a:gd name="connsiteX4" fmla="*/ 11875 w 947233"/>
              <a:gd name="connsiteY4" fmla="*/ 233410 h 413519"/>
              <a:gd name="connsiteX5" fmla="*/ 95003 w 947233"/>
              <a:gd name="connsiteY5" fmla="*/ 209659 h 413519"/>
              <a:gd name="connsiteX6" fmla="*/ 201881 w 947233"/>
              <a:gd name="connsiteY6" fmla="*/ 150283 h 413519"/>
              <a:gd name="connsiteX7" fmla="*/ 558140 w 947233"/>
              <a:gd name="connsiteY7" fmla="*/ 150283 h 413519"/>
              <a:gd name="connsiteX8" fmla="*/ 593766 w 947233"/>
              <a:gd name="connsiteY8" fmla="*/ 138407 h 413519"/>
              <a:gd name="connsiteX9" fmla="*/ 641268 w 947233"/>
              <a:gd name="connsiteY9" fmla="*/ 126532 h 413519"/>
              <a:gd name="connsiteX10" fmla="*/ 712520 w 947233"/>
              <a:gd name="connsiteY10" fmla="*/ 79031 h 413519"/>
              <a:gd name="connsiteX11" fmla="*/ 748146 w 947233"/>
              <a:gd name="connsiteY11" fmla="*/ 55280 h 413519"/>
              <a:gd name="connsiteX12" fmla="*/ 760021 w 947233"/>
              <a:gd name="connsiteY12" fmla="*/ 19654 h 413519"/>
              <a:gd name="connsiteX13" fmla="*/ 795647 w 947233"/>
              <a:gd name="connsiteY13" fmla="*/ 7779 h 413519"/>
              <a:gd name="connsiteX14" fmla="*/ 902525 w 947233"/>
              <a:gd name="connsiteY14" fmla="*/ 19654 h 413519"/>
              <a:gd name="connsiteX15" fmla="*/ 926275 w 947233"/>
              <a:gd name="connsiteY15" fmla="*/ 114657 h 413519"/>
              <a:gd name="connsiteX16" fmla="*/ 938151 w 947233"/>
              <a:gd name="connsiteY16" fmla="*/ 150283 h 413519"/>
              <a:gd name="connsiteX17" fmla="*/ 902525 w 947233"/>
              <a:gd name="connsiteY17" fmla="*/ 316537 h 413519"/>
              <a:gd name="connsiteX18" fmla="*/ 866899 w 947233"/>
              <a:gd name="connsiteY18" fmla="*/ 328413 h 413519"/>
              <a:gd name="connsiteX19" fmla="*/ 819397 w 947233"/>
              <a:gd name="connsiteY19" fmla="*/ 364039 h 413519"/>
              <a:gd name="connsiteX20" fmla="*/ 712520 w 947233"/>
              <a:gd name="connsiteY20" fmla="*/ 387789 h 413519"/>
              <a:gd name="connsiteX21" fmla="*/ 142504 w 947233"/>
              <a:gd name="connsiteY21" fmla="*/ 411540 h 4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233" h="413519">
                <a:moveTo>
                  <a:pt x="142504" y="411540"/>
                </a:moveTo>
                <a:cubicBezTo>
                  <a:pt x="41564" y="413519"/>
                  <a:pt x="118074" y="405263"/>
                  <a:pt x="106878" y="399665"/>
                </a:cubicBezTo>
                <a:cubicBezTo>
                  <a:pt x="57398" y="374925"/>
                  <a:pt x="59376" y="358100"/>
                  <a:pt x="23751" y="304662"/>
                </a:cubicBezTo>
                <a:lnTo>
                  <a:pt x="0" y="269036"/>
                </a:lnTo>
                <a:cubicBezTo>
                  <a:pt x="3958" y="257161"/>
                  <a:pt x="3024" y="242261"/>
                  <a:pt x="11875" y="233410"/>
                </a:cubicBezTo>
                <a:cubicBezTo>
                  <a:pt x="17553" y="227732"/>
                  <a:pt x="94595" y="209761"/>
                  <a:pt x="95003" y="209659"/>
                </a:cubicBezTo>
                <a:cubicBezTo>
                  <a:pt x="176670" y="155214"/>
                  <a:pt x="139175" y="171184"/>
                  <a:pt x="201881" y="150283"/>
                </a:cubicBezTo>
                <a:cubicBezTo>
                  <a:pt x="336081" y="195015"/>
                  <a:pt x="249677" y="170848"/>
                  <a:pt x="558140" y="150283"/>
                </a:cubicBezTo>
                <a:cubicBezTo>
                  <a:pt x="570630" y="149450"/>
                  <a:pt x="581730" y="141846"/>
                  <a:pt x="593766" y="138407"/>
                </a:cubicBezTo>
                <a:cubicBezTo>
                  <a:pt x="609459" y="133923"/>
                  <a:pt x="625434" y="130490"/>
                  <a:pt x="641268" y="126532"/>
                </a:cubicBezTo>
                <a:lnTo>
                  <a:pt x="712520" y="79031"/>
                </a:lnTo>
                <a:lnTo>
                  <a:pt x="748146" y="55280"/>
                </a:lnTo>
                <a:cubicBezTo>
                  <a:pt x="752104" y="43405"/>
                  <a:pt x="751170" y="28505"/>
                  <a:pt x="760021" y="19654"/>
                </a:cubicBezTo>
                <a:cubicBezTo>
                  <a:pt x="768872" y="10803"/>
                  <a:pt x="783129" y="7779"/>
                  <a:pt x="795647" y="7779"/>
                </a:cubicBezTo>
                <a:cubicBezTo>
                  <a:pt x="831492" y="7779"/>
                  <a:pt x="866899" y="15696"/>
                  <a:pt x="902525" y="19654"/>
                </a:cubicBezTo>
                <a:cubicBezTo>
                  <a:pt x="929673" y="101099"/>
                  <a:pt x="897610" y="0"/>
                  <a:pt x="926275" y="114657"/>
                </a:cubicBezTo>
                <a:cubicBezTo>
                  <a:pt x="929311" y="126801"/>
                  <a:pt x="934192" y="138408"/>
                  <a:pt x="938151" y="150283"/>
                </a:cubicBezTo>
                <a:cubicBezTo>
                  <a:pt x="935076" y="184110"/>
                  <a:pt x="947233" y="280770"/>
                  <a:pt x="902525" y="316537"/>
                </a:cubicBezTo>
                <a:cubicBezTo>
                  <a:pt x="892750" y="324357"/>
                  <a:pt x="878774" y="324454"/>
                  <a:pt x="866899" y="328413"/>
                </a:cubicBezTo>
                <a:cubicBezTo>
                  <a:pt x="851065" y="340288"/>
                  <a:pt x="837100" y="355188"/>
                  <a:pt x="819397" y="364039"/>
                </a:cubicBezTo>
                <a:cubicBezTo>
                  <a:pt x="808217" y="369629"/>
                  <a:pt x="718766" y="386540"/>
                  <a:pt x="712520" y="387789"/>
                </a:cubicBezTo>
                <a:cubicBezTo>
                  <a:pt x="205853" y="374798"/>
                  <a:pt x="243444" y="409561"/>
                  <a:pt x="142504" y="411540"/>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3" name="Picture 2" descr="C:\Users\Liam\Documents\Design\NCETM\04 Images for B1 PPTs\Final PNG files\ncetm_mm_sp1_se11_aw01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72"/>
          <a:stretch/>
        </p:blipFill>
        <p:spPr bwMode="auto">
          <a:xfrm>
            <a:off x="5003471" y="3953934"/>
            <a:ext cx="3681351" cy="1620410"/>
          </a:xfrm>
          <a:prstGeom prst="rect">
            <a:avLst/>
          </a:prstGeom>
          <a:noFill/>
        </p:spPr>
      </p:pic>
      <p:sp>
        <p:nvSpPr>
          <p:cNvPr id="31" name="Rectangle 30"/>
          <p:cNvSpPr/>
          <p:nvPr/>
        </p:nvSpPr>
        <p:spPr bwMode="auto">
          <a:xfrm>
            <a:off x="5799117" y="3568535"/>
            <a:ext cx="599704" cy="3206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TextBox 34"/>
          <p:cNvSpPr txBox="1"/>
          <p:nvPr/>
        </p:nvSpPr>
        <p:spPr bwMode="auto">
          <a:xfrm>
            <a:off x="4460108" y="6092331"/>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+ 2 + 4 = 2 + 3 + 4</a:t>
            </a:r>
          </a:p>
        </p:txBody>
      </p:sp>
      <p:pic>
        <p:nvPicPr>
          <p:cNvPr id="13" name="Picture 12">
            <a:extLst>
              <a:ext uri="{FF2B5EF4-FFF2-40B4-BE49-F238E27FC236}">
                <a16:creationId xmlns:a16="http://schemas.microsoft.com/office/drawing/2014/main" id="{4EB07577-1443-4A28-8AF5-9C9DDE9844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692"/>
          <a:stretch/>
        </p:blipFill>
        <p:spPr>
          <a:xfrm>
            <a:off x="3541060" y="3429000"/>
            <a:ext cx="1442738" cy="749300"/>
          </a:xfrm>
          <a:prstGeom prst="ellipse">
            <a:avLst/>
          </a:prstGeom>
        </p:spPr>
      </p:pic>
      <p:pic>
        <p:nvPicPr>
          <p:cNvPr id="14" name="Picture 13" descr="ncetm_mm_sp1_se11_aw015.png">
            <a:extLst>
              <a:ext uri="{FF2B5EF4-FFF2-40B4-BE49-F238E27FC236}">
                <a16:creationId xmlns:a16="http://schemas.microsoft.com/office/drawing/2014/main" id="{83281CBF-3EAE-4F4D-9AF8-1197353959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721"/>
          <a:stretch/>
        </p:blipFill>
        <p:spPr>
          <a:xfrm>
            <a:off x="4927600" y="3587751"/>
            <a:ext cx="1981200" cy="296883"/>
          </a:xfrm>
          <a:prstGeom prst="rect">
            <a:avLst/>
          </a:prstGeom>
        </p:spPr>
      </p:pic>
      <p:pic>
        <p:nvPicPr>
          <p:cNvPr id="17" name="Picture 16" descr="ncetm_mm_sp1_se11_aw015.png">
            <a:extLst>
              <a:ext uri="{FF2B5EF4-FFF2-40B4-BE49-F238E27FC236}">
                <a16:creationId xmlns:a16="http://schemas.microsoft.com/office/drawing/2014/main" id="{D3881CC2-093C-478C-BB9F-B5FD53C968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202"/>
          <a:stretch/>
        </p:blipFill>
        <p:spPr>
          <a:xfrm>
            <a:off x="7061200" y="3642783"/>
            <a:ext cx="1596160" cy="241851"/>
          </a:xfrm>
          <a:prstGeom prst="rect">
            <a:avLst/>
          </a:prstGeom>
        </p:spPr>
      </p:pic>
      <p:pic>
        <p:nvPicPr>
          <p:cNvPr id="21" name="Picture 20" descr="ncetm_mm_sp1_se11_aw015.png">
            <a:extLst>
              <a:ext uri="{FF2B5EF4-FFF2-40B4-BE49-F238E27FC236}">
                <a16:creationId xmlns:a16="http://schemas.microsoft.com/office/drawing/2014/main" id="{3123728E-8613-441E-B357-6E1C5954FA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892800" y="5720717"/>
            <a:ext cx="203201" cy="203486"/>
          </a:xfrm>
          <a:prstGeom prst="rect">
            <a:avLst/>
          </a:prstGeom>
        </p:spPr>
      </p:pic>
      <p:pic>
        <p:nvPicPr>
          <p:cNvPr id="24" name="Picture 23">
            <a:extLst>
              <a:ext uri="{FF2B5EF4-FFF2-40B4-BE49-F238E27FC236}">
                <a16:creationId xmlns:a16="http://schemas.microsoft.com/office/drawing/2014/main" id="{295965E5-C374-4525-8579-842919A861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89123" y="5681495"/>
            <a:ext cx="409699" cy="222825"/>
          </a:xfrm>
          <a:prstGeom prst="ellipse">
            <a:avLst/>
          </a:prstGeom>
        </p:spPr>
      </p:pic>
      <p:pic>
        <p:nvPicPr>
          <p:cNvPr id="26" name="Picture 25">
            <a:extLst>
              <a:ext uri="{FF2B5EF4-FFF2-40B4-BE49-F238E27FC236}">
                <a16:creationId xmlns:a16="http://schemas.microsoft.com/office/drawing/2014/main" id="{15E4EF36-8CF6-4E6D-ACB5-7A432E1B240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88250" y="5654023"/>
            <a:ext cx="514350" cy="274624"/>
          </a:xfrm>
          <a:prstGeom prst="rect">
            <a:avLst/>
          </a:prstGeom>
        </p:spPr>
      </p:pic>
      <p:pic>
        <p:nvPicPr>
          <p:cNvPr id="18" name="Picture 17">
            <a:extLst>
              <a:ext uri="{FF2B5EF4-FFF2-40B4-BE49-F238E27FC236}">
                <a16:creationId xmlns:a16="http://schemas.microsoft.com/office/drawing/2014/main" id="{295965E5-C374-4525-8579-842919A861B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6400"/>
          <a:stretch/>
        </p:blipFill>
        <p:spPr>
          <a:xfrm>
            <a:off x="4007318" y="5690500"/>
            <a:ext cx="457354" cy="265980"/>
          </a:xfrm>
          <a:prstGeom prst="rect">
            <a:avLst/>
          </a:prstGeom>
        </p:spPr>
      </p:pic>
    </p:spTree>
    <p:extLst>
      <p:ext uri="{BB962C8B-B14F-4D97-AF65-F5344CB8AC3E}">
        <p14:creationId xmlns:p14="http://schemas.microsoft.com/office/powerpoint/2010/main" val="16234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lt">
                                    <p:tmPct val="0"/>
                                  </p:iterate>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684" y="911443"/>
            <a:ext cx="5112327" cy="2255620"/>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76237" y="3675037"/>
            <a:ext cx="3224633" cy="2333549"/>
          </a:xfrm>
          <a:prstGeom prst="rect">
            <a:avLst/>
          </a:prstGeom>
        </p:spPr>
      </p:pic>
      <p:sp>
        <p:nvSpPr>
          <p:cNvPr id="2" name="Text Placeholder 1"/>
          <p:cNvSpPr>
            <a:spLocks noGrp="1"/>
          </p:cNvSpPr>
          <p:nvPr>
            <p:ph type="body" sz="quarter" idx="11"/>
          </p:nvPr>
        </p:nvSpPr>
        <p:spPr>
          <a:xfrm>
            <a:off x="0" y="0"/>
            <a:ext cx="12191999" cy="630000"/>
          </a:xfrm>
        </p:spPr>
        <p:txBody>
          <a:bodyPr vert="horz" wrap="square" lIns="0" tIns="45720" rIns="180000" bIns="45720" numCol="1" anchor="ctr" anchorCtr="0" compatLnSpc="1">
            <a:prstTxWarp prst="textNoShape">
              <a:avLst/>
            </a:prstTxWarp>
          </a:bodyPr>
          <a:lstStyle/>
          <a:p>
            <a:r>
              <a:rPr lang="en-GB" dirty="0"/>
              <a:t>1.11 Addition: three numbers and bridging 10 – step 3:3</a:t>
            </a:r>
          </a:p>
        </p:txBody>
      </p:sp>
      <p:sp>
        <p:nvSpPr>
          <p:cNvPr id="7" name="Oval 6"/>
          <p:cNvSpPr/>
          <p:nvPr/>
        </p:nvSpPr>
        <p:spPr bwMode="auto">
          <a:xfrm>
            <a:off x="5642917" y="5052540"/>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p:cNvSpPr/>
          <p:nvPr/>
        </p:nvSpPr>
        <p:spPr bwMode="auto">
          <a:xfrm>
            <a:off x="6735805" y="505048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p:cNvSpPr/>
          <p:nvPr/>
        </p:nvSpPr>
        <p:spPr bwMode="auto">
          <a:xfrm>
            <a:off x="5575900" y="3770184"/>
            <a:ext cx="1011197" cy="101454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p:cNvSpPr/>
          <p:nvPr/>
        </p:nvSpPr>
        <p:spPr bwMode="auto">
          <a:xfrm rot="2612788">
            <a:off x="5429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p:cNvSpPr/>
          <p:nvPr/>
        </p:nvSpPr>
        <p:spPr bwMode="auto">
          <a:xfrm rot="8371925">
            <a:off x="6630318" y="452891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p:cNvSpPr/>
          <p:nvPr/>
        </p:nvSpPr>
        <p:spPr bwMode="auto">
          <a:xfrm>
            <a:off x="6045707" y="4772026"/>
            <a:ext cx="105310" cy="28533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Oval 13"/>
          <p:cNvSpPr/>
          <p:nvPr/>
        </p:nvSpPr>
        <p:spPr bwMode="auto">
          <a:xfrm>
            <a:off x="4572834" y="50555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890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5" name="Picture 4" descr="ncetm_mm_sp11_se11_aw017.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9905" y="3678841"/>
            <a:ext cx="4276867" cy="2333549"/>
          </a:xfrm>
          <a:prstGeom prst="rect">
            <a:avLst/>
          </a:prstGeom>
        </p:spPr>
      </p:pic>
      <p:sp>
        <p:nvSpPr>
          <p:cNvPr id="7" name="Oval 6"/>
          <p:cNvSpPr/>
          <p:nvPr/>
        </p:nvSpPr>
        <p:spPr bwMode="auto">
          <a:xfrm>
            <a:off x="5642917" y="5050481"/>
            <a:ext cx="868407" cy="870466"/>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Oval 7"/>
          <p:cNvSpPr/>
          <p:nvPr/>
        </p:nvSpPr>
        <p:spPr bwMode="auto">
          <a:xfrm>
            <a:off x="6735805" y="505048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p:cNvSpPr/>
          <p:nvPr/>
        </p:nvSpPr>
        <p:spPr bwMode="auto">
          <a:xfrm>
            <a:off x="5575900" y="3770184"/>
            <a:ext cx="1011197" cy="1014541"/>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p:cNvSpPr/>
          <p:nvPr/>
        </p:nvSpPr>
        <p:spPr bwMode="auto">
          <a:xfrm>
            <a:off x="6045707" y="478472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Oval 10"/>
          <p:cNvSpPr/>
          <p:nvPr/>
        </p:nvSpPr>
        <p:spPr bwMode="auto">
          <a:xfrm>
            <a:off x="4572834" y="50555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p:cNvSpPr/>
          <p:nvPr/>
        </p:nvSpPr>
        <p:spPr bwMode="auto">
          <a:xfrm rot="2612788">
            <a:off x="5429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p:cNvSpPr/>
          <p:nvPr/>
        </p:nvSpPr>
        <p:spPr bwMode="auto">
          <a:xfrm rot="8371925">
            <a:off x="6630318" y="452891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000" y="910800"/>
            <a:ext cx="5109456" cy="2254354"/>
          </a:xfrm>
          <a:prstGeom prst="rect">
            <a:avLst/>
          </a:prstGeom>
        </p:spPr>
      </p:pic>
    </p:spTree>
    <p:extLst>
      <p:ext uri="{BB962C8B-B14F-4D97-AF65-F5344CB8AC3E}">
        <p14:creationId xmlns:p14="http://schemas.microsoft.com/office/powerpoint/2010/main" val="21506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860666055"/>
              </p:ext>
            </p:extLst>
          </p:nvPr>
        </p:nvGraphicFramePr>
        <p:xfrm>
          <a:off x="594008" y="1535029"/>
          <a:ext cx="10712127" cy="277368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 add three addends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a ‘First... Then… Now” story to add 3 addends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 that addends can be added in any order</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 add 3 addends efficiently</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add 3 addends</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 efficiently by finding two addends that total 10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add two numbers that bridge through 10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814764804"/>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subtract</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 two numbers that bridge through 10</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104352216"/>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673224" y="5452985"/>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66647" y="540215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6E04F2E-D562-4C1B-B8FF-D0B4906DBC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38684" y="2935288"/>
            <a:ext cx="5112327" cy="231775"/>
          </a:xfrm>
          <a:prstGeom prst="rect">
            <a:avLst/>
          </a:prstGeom>
        </p:spPr>
      </p:pic>
      <p:pic>
        <p:nvPicPr>
          <p:cNvPr id="3" name="Picture 2" descr="ncetm_mm_sp1_se11_aw01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37735" y="1202267"/>
            <a:ext cx="5112327" cy="1628506"/>
          </a:xfrm>
          <a:prstGeom prst="rect">
            <a:avLst/>
          </a:prstGeom>
        </p:spPr>
      </p:pic>
      <p:sp>
        <p:nvSpPr>
          <p:cNvPr id="16" name="Rectangle 15"/>
          <p:cNvSpPr/>
          <p:nvPr/>
        </p:nvSpPr>
        <p:spPr>
          <a:xfrm>
            <a:off x="4105989" y="2857645"/>
            <a:ext cx="307262" cy="353943"/>
          </a:xfrm>
          <a:prstGeom prst="rect">
            <a:avLst/>
          </a:prstGeom>
          <a:solidFill>
            <a:schemeClr val="bg1"/>
          </a:solidFill>
        </p:spPr>
        <p:txBody>
          <a:bodyPr wrap="square">
            <a:spAutoFit/>
          </a:bodyPr>
          <a:lstStyle/>
          <a:p>
            <a:pPr fontAlgn="base">
              <a:spcBef>
                <a:spcPct val="20000"/>
              </a:spcBef>
              <a:spcAft>
                <a:spcPct val="0"/>
              </a:spcAft>
              <a:buClr>
                <a:srgbClr val="00628C"/>
              </a:buClr>
            </a:pPr>
            <a:r>
              <a:rPr lang="en-GB" sz="1700" dirty="0">
                <a:solidFill>
                  <a:srgbClr val="000000"/>
                </a:solidFill>
                <a:latin typeface="Myriad Pro"/>
                <a:ea typeface="Myriad Pro Semibold" charset="0"/>
                <a:cs typeface="Myriad Pro Semibold" charset="0"/>
              </a:rPr>
              <a:t>2</a:t>
            </a:r>
            <a:endParaRPr lang="en-GB" sz="1700" dirty="0">
              <a:solidFill>
                <a:srgbClr val="000000"/>
              </a:solidFill>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6" name="Picture 5" descr="ncetm_mm_sp11_se11_aw01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45280" y="3672841"/>
            <a:ext cx="3724282" cy="2333549"/>
          </a:xfrm>
          <a:prstGeom prst="rect">
            <a:avLst/>
          </a:prstGeom>
        </p:spPr>
      </p:pic>
      <p:sp>
        <p:nvSpPr>
          <p:cNvPr id="8" name="Oval 7"/>
          <p:cNvSpPr/>
          <p:nvPr/>
        </p:nvSpPr>
        <p:spPr bwMode="auto">
          <a:xfrm>
            <a:off x="5642917" y="5042380"/>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Oval 8"/>
          <p:cNvSpPr/>
          <p:nvPr/>
        </p:nvSpPr>
        <p:spPr bwMode="auto">
          <a:xfrm>
            <a:off x="6735805" y="5040321"/>
            <a:ext cx="868407" cy="86840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Oval 9"/>
          <p:cNvSpPr/>
          <p:nvPr/>
        </p:nvSpPr>
        <p:spPr bwMode="auto">
          <a:xfrm>
            <a:off x="5575900" y="3770184"/>
            <a:ext cx="1011197" cy="101119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p:cNvSpPr/>
          <p:nvPr/>
        </p:nvSpPr>
        <p:spPr bwMode="auto">
          <a:xfrm>
            <a:off x="6045707" y="478091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Oval 11"/>
          <p:cNvSpPr/>
          <p:nvPr/>
        </p:nvSpPr>
        <p:spPr bwMode="auto">
          <a:xfrm>
            <a:off x="4507832" y="5017225"/>
            <a:ext cx="947477" cy="947477"/>
          </a:xfrm>
          <a:prstGeom prst="ellipse">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3" name="Rectangle 12"/>
          <p:cNvSpPr/>
          <p:nvPr/>
        </p:nvSpPr>
        <p:spPr bwMode="auto">
          <a:xfrm rot="2612788">
            <a:off x="5432932" y="4522843"/>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p:cNvSpPr/>
          <p:nvPr/>
        </p:nvSpPr>
        <p:spPr bwMode="auto">
          <a:xfrm rot="8371925">
            <a:off x="6630318" y="4518751"/>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descr="ncetm_mm_sp1_se11_aw014.png">
            <a:extLst>
              <a:ext uri="{FF2B5EF4-FFF2-40B4-BE49-F238E27FC236}">
                <a16:creationId xmlns:a16="http://schemas.microsoft.com/office/drawing/2014/main" id="{D7AC21E7-5240-41C2-A040-4823ED1189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38684" y="910801"/>
            <a:ext cx="5112327" cy="190665"/>
          </a:xfrm>
          <a:prstGeom prst="rect">
            <a:avLst/>
          </a:prstGeom>
        </p:spPr>
      </p:pic>
      <p:sp>
        <p:nvSpPr>
          <p:cNvPr id="4" name="Rectangle 3">
            <a:extLst>
              <a:ext uri="{FF2B5EF4-FFF2-40B4-BE49-F238E27FC236}">
                <a16:creationId xmlns:a16="http://schemas.microsoft.com/office/drawing/2014/main" id="{43A38579-4BE5-4692-B5B1-366060A120D9}"/>
              </a:ext>
            </a:extLst>
          </p:cNvPr>
          <p:cNvSpPr/>
          <p:nvPr/>
        </p:nvSpPr>
        <p:spPr bwMode="auto">
          <a:xfrm>
            <a:off x="6125745" y="2857644"/>
            <a:ext cx="307262" cy="42334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3CC3CFE4-EBEE-4930-8352-61470E8067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74490" y="2931575"/>
            <a:ext cx="307262" cy="235488"/>
          </a:xfrm>
          <a:prstGeom prst="rect">
            <a:avLst/>
          </a:prstGeom>
        </p:spPr>
      </p:pic>
    </p:spTree>
    <p:extLst>
      <p:ext uri="{BB962C8B-B14F-4D97-AF65-F5344CB8AC3E}">
        <p14:creationId xmlns:p14="http://schemas.microsoft.com/office/powerpoint/2010/main" val="6555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etm_mm_sp11_se11_aw01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5236" y="3671145"/>
            <a:ext cx="3977601" cy="2333549"/>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3" name="Picture 2" descr="ncetm_mm_sp11_se11_aw01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81047" y="1131145"/>
            <a:ext cx="4097830" cy="2333549"/>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76435" y="1131145"/>
            <a:ext cx="4181872" cy="2333549"/>
          </a:xfrm>
          <a:prstGeom prst="rect">
            <a:avLst/>
          </a:prstGeom>
        </p:spPr>
      </p:pic>
    </p:spTree>
    <p:extLst>
      <p:ext uri="{BB962C8B-B14F-4D97-AF65-F5344CB8AC3E}">
        <p14:creationId xmlns:p14="http://schemas.microsoft.com/office/powerpoint/2010/main" val="2018254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9192326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add 3 addends efficiently</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321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1104608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4:1 - 4:4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909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ncetm_mm_sp1_se11_aw021.png">
            <a:extLst>
              <a:ext uri="{FF2B5EF4-FFF2-40B4-BE49-F238E27FC236}">
                <a16:creationId xmlns:a16="http://schemas.microsoft.com/office/drawing/2014/main" id="{730C844C-86E2-4EC6-8FF9-1ED1CF1BAD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34531" y="6070720"/>
            <a:ext cx="1502872" cy="350720"/>
          </a:xfrm>
          <a:prstGeom prst="rect">
            <a:avLst/>
          </a:prstGeom>
        </p:spPr>
      </p:pic>
      <p:pic>
        <p:nvPicPr>
          <p:cNvPr id="3" name="Picture 2" descr="ncetm_mm_sp1_se11_aw021.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52982" y="994526"/>
            <a:ext cx="4904741" cy="2161424"/>
          </a:xfrm>
          <a:prstGeom prst="rect">
            <a:avLst/>
          </a:prstGeom>
        </p:spPr>
      </p:pic>
      <p:grpSp>
        <p:nvGrpSpPr>
          <p:cNvPr id="48" name="Group 47"/>
          <p:cNvGrpSpPr/>
          <p:nvPr/>
        </p:nvGrpSpPr>
        <p:grpSpPr>
          <a:xfrm>
            <a:off x="3677908" y="1035050"/>
            <a:ext cx="2672093" cy="2044700"/>
            <a:chOff x="2153907" y="1035050"/>
            <a:chExt cx="2672093" cy="2044700"/>
          </a:xfrm>
        </p:grpSpPr>
        <p:sp>
          <p:nvSpPr>
            <p:cNvPr id="31" name="Rectangle 30"/>
            <p:cNvSpPr/>
            <p:nvPr/>
          </p:nvSpPr>
          <p:spPr bwMode="auto">
            <a:xfrm>
              <a:off x="2160257" y="10350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2" name="Rectangle 31"/>
            <p:cNvSpPr/>
            <p:nvPr/>
          </p:nvSpPr>
          <p:spPr bwMode="auto">
            <a:xfrm>
              <a:off x="2160257" y="1447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32"/>
            <p:cNvSpPr/>
            <p:nvPr/>
          </p:nvSpPr>
          <p:spPr bwMode="auto">
            <a:xfrm>
              <a:off x="2153907" y="188595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p:cNvSpPr/>
            <p:nvPr/>
          </p:nvSpPr>
          <p:spPr bwMode="auto">
            <a:xfrm>
              <a:off x="3309607" y="10414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p:cNvSpPr/>
            <p:nvPr/>
          </p:nvSpPr>
          <p:spPr bwMode="auto">
            <a:xfrm>
              <a:off x="3322307" y="14732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Rectangle 38"/>
            <p:cNvSpPr/>
            <p:nvPr/>
          </p:nvSpPr>
          <p:spPr bwMode="auto">
            <a:xfrm>
              <a:off x="3322307" y="18986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ectangle 39"/>
            <p:cNvSpPr/>
            <p:nvPr/>
          </p:nvSpPr>
          <p:spPr bwMode="auto">
            <a:xfrm>
              <a:off x="3309607" y="23177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Rectangle 40"/>
            <p:cNvSpPr/>
            <p:nvPr/>
          </p:nvSpPr>
          <p:spPr bwMode="auto">
            <a:xfrm>
              <a:off x="3309607" y="274955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2" name="Rectangle 41"/>
            <p:cNvSpPr/>
            <p:nvPr/>
          </p:nvSpPr>
          <p:spPr bwMode="auto">
            <a:xfrm>
              <a:off x="4458957" y="10414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Rectangle 42"/>
            <p:cNvSpPr/>
            <p:nvPr/>
          </p:nvSpPr>
          <p:spPr bwMode="auto">
            <a:xfrm>
              <a:off x="4471657" y="1473200"/>
              <a:ext cx="354343" cy="3302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 name="Text Placeholder 1"/>
          <p:cNvSpPr>
            <a:spLocks noGrp="1"/>
          </p:cNvSpPr>
          <p:nvPr>
            <p:ph type="body" sz="quarter" idx="11"/>
          </p:nvPr>
        </p:nvSpPr>
        <p:spPr/>
        <p:txBody>
          <a:bodyPr/>
          <a:lstStyle/>
          <a:p>
            <a:r>
              <a:rPr lang="en-GB" dirty="0"/>
              <a:t>1.11 Addition: three numbers and bridging 10 – step 4:1</a:t>
            </a:r>
          </a:p>
        </p:txBody>
      </p:sp>
      <p:grpSp>
        <p:nvGrpSpPr>
          <p:cNvPr id="22" name="Group 21"/>
          <p:cNvGrpSpPr/>
          <p:nvPr/>
        </p:nvGrpSpPr>
        <p:grpSpPr>
          <a:xfrm>
            <a:off x="7720625" y="1034038"/>
            <a:ext cx="816779" cy="2048048"/>
            <a:chOff x="6196624" y="1034038"/>
            <a:chExt cx="816779" cy="2048048"/>
          </a:xfrm>
        </p:grpSpPr>
        <p:grpSp>
          <p:nvGrpSpPr>
            <p:cNvPr id="6" name="Group 5"/>
            <p:cNvGrpSpPr/>
            <p:nvPr/>
          </p:nvGrpSpPr>
          <p:grpSpPr>
            <a:xfrm>
              <a:off x="6211102" y="1034038"/>
              <a:ext cx="792649" cy="347549"/>
              <a:chOff x="7706347" y="3597861"/>
              <a:chExt cx="834403" cy="369619"/>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p:cNvSpPr/>
              <p:nvPr/>
            </p:nvSpPr>
            <p:spPr bwMode="auto">
              <a:xfrm>
                <a:off x="8163547" y="3597861"/>
                <a:ext cx="377203" cy="36961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7" name="Group 6"/>
            <p:cNvGrpSpPr/>
            <p:nvPr/>
          </p:nvGrpSpPr>
          <p:grpSpPr>
            <a:xfrm>
              <a:off x="6220754" y="1446645"/>
              <a:ext cx="792649" cy="364849"/>
              <a:chOff x="7706347" y="3579463"/>
              <a:chExt cx="834403" cy="388017"/>
            </a:xfrm>
          </p:grpSpPr>
          <p:sp>
            <p:nvSpPr>
              <p:cNvPr id="17" name="Rectangle 16"/>
              <p:cNvSpPr/>
              <p:nvPr/>
            </p:nvSpPr>
            <p:spPr bwMode="auto">
              <a:xfrm>
                <a:off x="7706347" y="3582967"/>
                <a:ext cx="378446" cy="37943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8" name="Rectangle 17"/>
              <p:cNvSpPr/>
              <p:nvPr/>
            </p:nvSpPr>
            <p:spPr bwMode="auto">
              <a:xfrm>
                <a:off x="8163547" y="3579463"/>
                <a:ext cx="377203" cy="3880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8" name="Group 7"/>
            <p:cNvGrpSpPr/>
            <p:nvPr/>
          </p:nvGrpSpPr>
          <p:grpSpPr>
            <a:xfrm>
              <a:off x="6196624" y="1877223"/>
              <a:ext cx="810927" cy="359390"/>
              <a:chOff x="7706348" y="3585269"/>
              <a:chExt cx="853644" cy="382212"/>
            </a:xfrm>
          </p:grpSpPr>
          <p:sp>
            <p:nvSpPr>
              <p:cNvPr id="15" name="Rectangle 14"/>
              <p:cNvSpPr/>
              <p:nvPr/>
            </p:nvSpPr>
            <p:spPr bwMode="auto">
              <a:xfrm>
                <a:off x="7706348" y="3588303"/>
                <a:ext cx="400847" cy="374102"/>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p:cNvSpPr/>
              <p:nvPr/>
            </p:nvSpPr>
            <p:spPr bwMode="auto">
              <a:xfrm>
                <a:off x="8163549" y="3585269"/>
                <a:ext cx="396443" cy="382212"/>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9" name="Group 8"/>
            <p:cNvGrpSpPr/>
            <p:nvPr/>
          </p:nvGrpSpPr>
          <p:grpSpPr>
            <a:xfrm>
              <a:off x="6201451" y="2290277"/>
              <a:ext cx="792649" cy="366688"/>
              <a:chOff x="7706347" y="3577508"/>
              <a:chExt cx="834403" cy="389973"/>
            </a:xfrm>
          </p:grpSpPr>
          <p:sp>
            <p:nvSpPr>
              <p:cNvPr id="13" name="Rectangle 12"/>
              <p:cNvSpPr/>
              <p:nvPr/>
            </p:nvSpPr>
            <p:spPr bwMode="auto">
              <a:xfrm>
                <a:off x="7706347" y="3577508"/>
                <a:ext cx="407761" cy="38489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p:cNvSpPr/>
              <p:nvPr/>
            </p:nvSpPr>
            <p:spPr bwMode="auto">
              <a:xfrm>
                <a:off x="8163547" y="3589623"/>
                <a:ext cx="377203" cy="377858"/>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nvGrpSpPr>
            <p:cNvPr id="10" name="Group 9"/>
            <p:cNvGrpSpPr/>
            <p:nvPr/>
          </p:nvGrpSpPr>
          <p:grpSpPr>
            <a:xfrm>
              <a:off x="6215928" y="2720409"/>
              <a:ext cx="792649" cy="361677"/>
              <a:chOff x="7706347" y="3582835"/>
              <a:chExt cx="834403" cy="384644"/>
            </a:xfrm>
          </p:grpSpPr>
          <p:sp>
            <p:nvSpPr>
              <p:cNvPr id="11" name="Rectangle 10"/>
              <p:cNvSpPr/>
              <p:nvPr/>
            </p:nvSpPr>
            <p:spPr bwMode="auto">
              <a:xfrm>
                <a:off x="7706347" y="3594955"/>
                <a:ext cx="377203" cy="367445"/>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p:cNvSpPr/>
              <p:nvPr/>
            </p:nvSpPr>
            <p:spPr bwMode="auto">
              <a:xfrm>
                <a:off x="8152844" y="3582835"/>
                <a:ext cx="387906" cy="384644"/>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grpSp>
      <p:pic>
        <p:nvPicPr>
          <p:cNvPr id="49" name="Picture 48" descr="ncetm_mm_sp1_se11_aw021.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48500" y="3155950"/>
            <a:ext cx="1502872" cy="350720"/>
          </a:xfrm>
          <a:prstGeom prst="rect">
            <a:avLst/>
          </a:prstGeom>
        </p:spPr>
      </p:pic>
      <p:pic>
        <p:nvPicPr>
          <p:cNvPr id="50" name="Picture 49" descr="ncetm_mm_sp1_se11_aw021.png"/>
          <p:cNvPicPr>
            <a:picLocks noChangeAspect="1"/>
          </p:cNvPicPr>
          <p:nvPr/>
        </p:nvPicPr>
        <p:blipFill rotWithShape="1">
          <a:blip r:embed="rId5" cstate="print">
            <a:extLst>
              <a:ext uri="{28A0092B-C50C-407E-A947-70E740481C1C}">
                <a14:useLocalDpi xmlns:a14="http://schemas.microsoft.com/office/drawing/2010/main" val="0"/>
              </a:ext>
            </a:extLst>
          </a:blip>
          <a:srcRect l="-6326"/>
          <a:stretch/>
        </p:blipFill>
        <p:spPr>
          <a:xfrm>
            <a:off x="3473450" y="3194050"/>
            <a:ext cx="3124200" cy="350720"/>
          </a:xfrm>
          <a:prstGeom prst="rect">
            <a:avLst/>
          </a:prstGeom>
        </p:spPr>
      </p:pic>
      <p:pic>
        <p:nvPicPr>
          <p:cNvPr id="51" name="Picture 50" descr="ncetm_mm_sp1_se11_aw021.png"/>
          <p:cNvPicPr>
            <a:picLocks noChangeAspect="1"/>
          </p:cNvPicPr>
          <p:nvPr/>
        </p:nvPicPr>
        <p:blipFill rotWithShape="1">
          <a:blip r:embed="rId6" cstate="print">
            <a:extLst>
              <a:ext uri="{28A0092B-C50C-407E-A947-70E740481C1C}">
                <a14:useLocalDpi xmlns:a14="http://schemas.microsoft.com/office/drawing/2010/main" val="0"/>
              </a:ext>
            </a:extLst>
          </a:blip>
          <a:srcRect l="-1355" r="-1"/>
          <a:stretch/>
        </p:blipFill>
        <p:spPr>
          <a:xfrm>
            <a:off x="3585633" y="3733800"/>
            <a:ext cx="4952428" cy="2317750"/>
          </a:xfrm>
          <a:prstGeom prst="rect">
            <a:avLst/>
          </a:prstGeom>
        </p:spPr>
      </p:pic>
      <p:grpSp>
        <p:nvGrpSpPr>
          <p:cNvPr id="90" name="Group 89"/>
          <p:cNvGrpSpPr/>
          <p:nvPr/>
        </p:nvGrpSpPr>
        <p:grpSpPr>
          <a:xfrm>
            <a:off x="7708092" y="3923234"/>
            <a:ext cx="797278" cy="2056653"/>
            <a:chOff x="6184092" y="3923233"/>
            <a:chExt cx="797278" cy="2056653"/>
          </a:xfrm>
        </p:grpSpPr>
        <p:sp>
          <p:nvSpPr>
            <p:cNvPr id="69" name="Rectangle 68"/>
            <p:cNvSpPr/>
            <p:nvPr/>
          </p:nvSpPr>
          <p:spPr bwMode="auto">
            <a:xfrm>
              <a:off x="6194664" y="3923233"/>
              <a:ext cx="358536"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0" name="Rectangle 69"/>
            <p:cNvSpPr/>
            <p:nvPr/>
          </p:nvSpPr>
          <p:spPr bwMode="auto">
            <a:xfrm>
              <a:off x="6614886" y="3929583"/>
              <a:ext cx="357414" cy="34850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1" name="Rectangle 70"/>
            <p:cNvSpPr/>
            <p:nvPr/>
          </p:nvSpPr>
          <p:spPr bwMode="auto">
            <a:xfrm>
              <a:off x="6184092" y="4348684"/>
              <a:ext cx="369108" cy="355456"/>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2" name="Rectangle 71"/>
            <p:cNvSpPr/>
            <p:nvPr/>
          </p:nvSpPr>
          <p:spPr bwMode="auto">
            <a:xfrm>
              <a:off x="6614886" y="4357914"/>
              <a:ext cx="357414" cy="334736"/>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3" name="Rectangle 72"/>
            <p:cNvSpPr/>
            <p:nvPr/>
          </p:nvSpPr>
          <p:spPr bwMode="auto">
            <a:xfrm>
              <a:off x="6197600" y="4757057"/>
              <a:ext cx="355600" cy="36104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4" name="Rectangle 73"/>
            <p:cNvSpPr/>
            <p:nvPr/>
          </p:nvSpPr>
          <p:spPr bwMode="auto">
            <a:xfrm>
              <a:off x="6611257" y="4771571"/>
              <a:ext cx="361043" cy="35287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5" name="Rectangle 74"/>
            <p:cNvSpPr/>
            <p:nvPr/>
          </p:nvSpPr>
          <p:spPr bwMode="auto">
            <a:xfrm>
              <a:off x="6190343" y="5193233"/>
              <a:ext cx="362857" cy="358481"/>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6" name="Rectangle 75"/>
            <p:cNvSpPr/>
            <p:nvPr/>
          </p:nvSpPr>
          <p:spPr bwMode="auto">
            <a:xfrm>
              <a:off x="6618513" y="5181600"/>
              <a:ext cx="362857" cy="384629"/>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7" name="Rectangle 76"/>
            <p:cNvSpPr/>
            <p:nvPr/>
          </p:nvSpPr>
          <p:spPr bwMode="auto">
            <a:xfrm>
              <a:off x="6206868" y="5612333"/>
              <a:ext cx="357218" cy="367553"/>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sp>
          <p:nvSpPr>
            <p:cNvPr id="78" name="Rectangle 77"/>
            <p:cNvSpPr/>
            <p:nvPr/>
          </p:nvSpPr>
          <p:spPr bwMode="auto">
            <a:xfrm>
              <a:off x="6604001" y="5595257"/>
              <a:ext cx="373742" cy="381000"/>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baseline="-25000">
                <a:solidFill>
                  <a:srgbClr val="000000"/>
                </a:solidFill>
                <a:latin typeface="Arial" charset="0"/>
              </a:endParaRPr>
            </a:p>
          </p:txBody>
        </p:sp>
      </p:grpSp>
      <p:sp>
        <p:nvSpPr>
          <p:cNvPr id="80" name="Rectangle 79"/>
          <p:cNvSpPr/>
          <p:nvPr/>
        </p:nvSpPr>
        <p:spPr bwMode="auto">
          <a:xfrm>
            <a:off x="3698618" y="39295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1" name="Rectangle 80"/>
          <p:cNvSpPr/>
          <p:nvPr/>
        </p:nvSpPr>
        <p:spPr bwMode="auto">
          <a:xfrm>
            <a:off x="3698618" y="43550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2" name="Rectangle 81"/>
          <p:cNvSpPr/>
          <p:nvPr/>
        </p:nvSpPr>
        <p:spPr bwMode="auto">
          <a:xfrm>
            <a:off x="3698618" y="47868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3" name="Rectangle 82"/>
          <p:cNvSpPr/>
          <p:nvPr/>
        </p:nvSpPr>
        <p:spPr bwMode="auto">
          <a:xfrm>
            <a:off x="4847968" y="39359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4" name="Rectangle 83"/>
          <p:cNvSpPr/>
          <p:nvPr/>
        </p:nvSpPr>
        <p:spPr bwMode="auto">
          <a:xfrm>
            <a:off x="4847968" y="43613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5" name="Rectangle 84"/>
          <p:cNvSpPr/>
          <p:nvPr/>
        </p:nvSpPr>
        <p:spPr bwMode="auto">
          <a:xfrm>
            <a:off x="5990968" y="39359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6" name="Rectangle 85"/>
          <p:cNvSpPr/>
          <p:nvPr/>
        </p:nvSpPr>
        <p:spPr bwMode="auto">
          <a:xfrm>
            <a:off x="5990968" y="436138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7" name="Rectangle 86"/>
          <p:cNvSpPr/>
          <p:nvPr/>
        </p:nvSpPr>
        <p:spPr bwMode="auto">
          <a:xfrm>
            <a:off x="5956420" y="4793184"/>
            <a:ext cx="368181" cy="339991"/>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8" name="Rectangle 87"/>
          <p:cNvSpPr/>
          <p:nvPr/>
        </p:nvSpPr>
        <p:spPr bwMode="auto">
          <a:xfrm>
            <a:off x="5964964" y="5205934"/>
            <a:ext cx="359636"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9" name="Rectangle 88"/>
          <p:cNvSpPr/>
          <p:nvPr/>
        </p:nvSpPr>
        <p:spPr bwMode="auto">
          <a:xfrm>
            <a:off x="5978268" y="5625034"/>
            <a:ext cx="333632" cy="337617"/>
          </a:xfrm>
          <a:prstGeom prst="rect">
            <a:avLst/>
          </a:prstGeom>
          <a:solidFill>
            <a:srgbClr val="FFFFFF"/>
          </a:solidFill>
          <a:ln>
            <a:solidFill>
              <a:srgbClr val="FFFFFF"/>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1" name="Picture 100" descr="ncetm_mm_sp1_se11_aw021.png"/>
          <p:cNvPicPr>
            <a:picLocks noChangeAspect="1"/>
          </p:cNvPicPr>
          <p:nvPr/>
        </p:nvPicPr>
        <p:blipFill rotWithShape="1">
          <a:blip r:embed="rId7" cstate="print">
            <a:extLst>
              <a:ext uri="{28A0092B-C50C-407E-A947-70E740481C1C}">
                <a14:useLocalDpi xmlns:a14="http://schemas.microsoft.com/office/drawing/2010/main" val="0"/>
              </a:ext>
            </a:extLst>
          </a:blip>
          <a:srcRect l="-2159" b="-6984"/>
          <a:stretch/>
        </p:blipFill>
        <p:spPr>
          <a:xfrm>
            <a:off x="3579284" y="6083300"/>
            <a:ext cx="3132667" cy="292100"/>
          </a:xfrm>
          <a:prstGeom prst="rect">
            <a:avLst/>
          </a:prstGeom>
        </p:spPr>
      </p:pic>
      <p:sp>
        <p:nvSpPr>
          <p:cNvPr id="104" name="Arc 103"/>
          <p:cNvSpPr/>
          <p:nvPr/>
        </p:nvSpPr>
        <p:spPr bwMode="auto">
          <a:xfrm rot="7016629">
            <a:off x="3990270" y="6149828"/>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05" name="Arc 104"/>
          <p:cNvSpPr/>
          <p:nvPr/>
        </p:nvSpPr>
        <p:spPr bwMode="auto">
          <a:xfrm rot="6109438">
            <a:off x="6265693" y="6155135"/>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5" name="Picture 2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07137" y="1038780"/>
            <a:ext cx="341424" cy="364570"/>
          </a:xfrm>
          <a:prstGeom prst="rect">
            <a:avLst/>
          </a:prstGeom>
        </p:spPr>
      </p:pic>
      <p:pic>
        <p:nvPicPr>
          <p:cNvPr id="47" name="Picture 46"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07137" y="1457880"/>
            <a:ext cx="341424" cy="364570"/>
          </a:xfrm>
          <a:prstGeom prst="rect">
            <a:avLst/>
          </a:prstGeom>
        </p:spPr>
      </p:pic>
      <p:pic>
        <p:nvPicPr>
          <p:cNvPr id="26" name="Picture 2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4363" y="1033703"/>
            <a:ext cx="347364" cy="353251"/>
          </a:xfrm>
          <a:prstGeom prst="rect">
            <a:avLst/>
          </a:prstGeom>
        </p:spPr>
      </p:pic>
      <p:pic>
        <p:nvPicPr>
          <p:cNvPr id="27" name="Picture 2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3485" y="1459821"/>
            <a:ext cx="347364" cy="353251"/>
          </a:xfrm>
          <a:prstGeom prst="rect">
            <a:avLst/>
          </a:prstGeom>
        </p:spPr>
      </p:pic>
      <p:pic>
        <p:nvPicPr>
          <p:cNvPr id="28" name="Picture 2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8081" y="1891413"/>
            <a:ext cx="347364" cy="353251"/>
          </a:xfrm>
          <a:prstGeom prst="rect">
            <a:avLst/>
          </a:prstGeom>
        </p:spPr>
      </p:pic>
      <p:pic>
        <p:nvPicPr>
          <p:cNvPr id="29" name="Picture 2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8081" y="2307464"/>
            <a:ext cx="347364" cy="353251"/>
          </a:xfrm>
          <a:prstGeom prst="rect">
            <a:avLst/>
          </a:prstGeom>
        </p:spPr>
      </p:pic>
      <p:pic>
        <p:nvPicPr>
          <p:cNvPr id="30" name="Picture 29"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848081" y="2734464"/>
            <a:ext cx="347364" cy="353251"/>
          </a:xfrm>
          <a:prstGeom prst="rect">
            <a:avLst/>
          </a:prstGeom>
        </p:spPr>
      </p:pic>
      <p:pic>
        <p:nvPicPr>
          <p:cNvPr id="21" name="Picture 2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95700" y="1035050"/>
            <a:ext cx="374650" cy="368508"/>
          </a:xfrm>
          <a:prstGeom prst="rect">
            <a:avLst/>
          </a:prstGeom>
        </p:spPr>
      </p:pic>
      <p:pic>
        <p:nvPicPr>
          <p:cNvPr id="23" name="Picture 22"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95700" y="1454150"/>
            <a:ext cx="374650" cy="368508"/>
          </a:xfrm>
          <a:prstGeom prst="rect">
            <a:avLst/>
          </a:prstGeom>
        </p:spPr>
      </p:pic>
      <p:pic>
        <p:nvPicPr>
          <p:cNvPr id="24" name="Picture 23"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83000" y="1879600"/>
            <a:ext cx="374650" cy="368508"/>
          </a:xfrm>
          <a:prstGeom prst="rect">
            <a:avLst/>
          </a:prstGeom>
        </p:spPr>
      </p:pic>
      <p:pic>
        <p:nvPicPr>
          <p:cNvPr id="96" name="Picture 9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78816" y="3922953"/>
            <a:ext cx="347364" cy="353251"/>
          </a:xfrm>
          <a:prstGeom prst="rect">
            <a:avLst/>
          </a:prstGeom>
        </p:spPr>
      </p:pic>
      <p:pic>
        <p:nvPicPr>
          <p:cNvPr id="97" name="Picture 9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80787" y="4349071"/>
            <a:ext cx="347364" cy="353251"/>
          </a:xfrm>
          <a:prstGeom prst="rect">
            <a:avLst/>
          </a:prstGeom>
        </p:spPr>
      </p:pic>
      <p:pic>
        <p:nvPicPr>
          <p:cNvPr id="98" name="Picture 9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76836" y="4780663"/>
            <a:ext cx="347364" cy="353251"/>
          </a:xfrm>
          <a:prstGeom prst="rect">
            <a:avLst/>
          </a:prstGeom>
        </p:spPr>
      </p:pic>
      <p:pic>
        <p:nvPicPr>
          <p:cNvPr id="99" name="Picture 9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79685" y="5196714"/>
            <a:ext cx="347364" cy="353251"/>
          </a:xfrm>
          <a:prstGeom prst="rect">
            <a:avLst/>
          </a:prstGeom>
        </p:spPr>
      </p:pic>
      <p:pic>
        <p:nvPicPr>
          <p:cNvPr id="100" name="Picture 99"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991081" y="5623714"/>
            <a:ext cx="347364" cy="353251"/>
          </a:xfrm>
          <a:prstGeom prst="rect">
            <a:avLst/>
          </a:prstGeom>
        </p:spPr>
      </p:pic>
      <p:pic>
        <p:nvPicPr>
          <p:cNvPr id="94" name="Picture 9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45087" y="3928030"/>
            <a:ext cx="341424" cy="364570"/>
          </a:xfrm>
          <a:prstGeom prst="rect">
            <a:avLst/>
          </a:prstGeom>
        </p:spPr>
      </p:pic>
      <p:pic>
        <p:nvPicPr>
          <p:cNvPr id="95" name="Picture 9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45087" y="4347130"/>
            <a:ext cx="341424" cy="364570"/>
          </a:xfrm>
          <a:prstGeom prst="rect">
            <a:avLst/>
          </a:prstGeom>
        </p:spPr>
      </p:pic>
      <p:pic>
        <p:nvPicPr>
          <p:cNvPr id="91" name="Picture 9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90002" y="3917950"/>
            <a:ext cx="374650" cy="368508"/>
          </a:xfrm>
          <a:prstGeom prst="rect">
            <a:avLst/>
          </a:prstGeom>
        </p:spPr>
      </p:pic>
      <p:pic>
        <p:nvPicPr>
          <p:cNvPr id="92" name="Picture 91"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90002" y="4337050"/>
            <a:ext cx="374650" cy="368508"/>
          </a:xfrm>
          <a:prstGeom prst="rect">
            <a:avLst/>
          </a:prstGeom>
        </p:spPr>
      </p:pic>
      <p:pic>
        <p:nvPicPr>
          <p:cNvPr id="93" name="Picture 92"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77302" y="4762500"/>
            <a:ext cx="374650" cy="368508"/>
          </a:xfrm>
          <a:prstGeom prst="rect">
            <a:avLst/>
          </a:prstGeom>
        </p:spPr>
      </p:pic>
      <p:sp>
        <p:nvSpPr>
          <p:cNvPr id="103" name="Rectangle 102"/>
          <p:cNvSpPr/>
          <p:nvPr/>
        </p:nvSpPr>
        <p:spPr bwMode="auto">
          <a:xfrm>
            <a:off x="2108201" y="3592564"/>
            <a:ext cx="6802967" cy="2761324"/>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Tree>
    <p:extLst>
      <p:ext uri="{BB962C8B-B14F-4D97-AF65-F5344CB8AC3E}">
        <p14:creationId xmlns:p14="http://schemas.microsoft.com/office/powerpoint/2010/main" val="13832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48148E-6 L 0.36667 2.22222E-6 " pathEditMode="relative" rAng="0" ptsTypes="AA">
                                      <p:cBhvr>
                                        <p:cTn id="6" dur="2000" fill="hold"/>
                                        <p:tgtEl>
                                          <p:spTgt spid="21"/>
                                        </p:tgtEl>
                                        <p:attrNameLst>
                                          <p:attrName>ppt_x</p:attrName>
                                          <p:attrName>ppt_y</p:attrName>
                                        </p:attrNameLst>
                                      </p:cBhvr>
                                      <p:rCtr x="18060" y="-185"/>
                                    </p:animMotion>
                                  </p:childTnLst>
                                </p:cTn>
                              </p:par>
                              <p:par>
                                <p:cTn id="7" presetID="0" presetClass="path" presetSubtype="0" accel="50000" decel="50000" fill="hold" nodeType="withEffect">
                                  <p:stCondLst>
                                    <p:cond delay="0"/>
                                  </p:stCondLst>
                                  <p:childTnLst>
                                    <p:animMotion origin="layout" path="M 1.66667E-6 -3.7037E-7 L 0.36719 0.00069 " pathEditMode="relative" rAng="0" ptsTypes="AA">
                                      <p:cBhvr>
                                        <p:cTn id="8" dur="2000" fill="hold"/>
                                        <p:tgtEl>
                                          <p:spTgt spid="23"/>
                                        </p:tgtEl>
                                        <p:attrNameLst>
                                          <p:attrName>ppt_x</p:attrName>
                                          <p:attrName>ppt_y</p:attrName>
                                        </p:attrNameLst>
                                      </p:cBhvr>
                                      <p:rCtr x="18086" y="324"/>
                                    </p:animMotion>
                                  </p:childTnLst>
                                </p:cTn>
                              </p:par>
                              <p:par>
                                <p:cTn id="9" presetID="0" presetClass="path" presetSubtype="0" accel="50000" decel="50000" fill="hold" nodeType="withEffect">
                                  <p:stCondLst>
                                    <p:cond delay="0"/>
                                  </p:stCondLst>
                                  <p:childTnLst>
                                    <p:animMotion origin="layout" path="M 1.66667E-6 7.40741E-7 L 0.3681 0.00115 " pathEditMode="relative" rAng="0" ptsTypes="AA">
                                      <p:cBhvr>
                                        <p:cTn id="10" dur="2000" fill="hold"/>
                                        <p:tgtEl>
                                          <p:spTgt spid="24"/>
                                        </p:tgtEl>
                                        <p:attrNameLst>
                                          <p:attrName>ppt_x</p:attrName>
                                          <p:attrName>ppt_y</p:attrName>
                                        </p:attrNameLst>
                                      </p:cBhvr>
                                      <p:rCtr x="18073" y="-4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08333E-6 -1.48148E-6 L 0.23945 1.11111E-6 " pathEditMode="relative" rAng="0" ptsTypes="AA">
                                      <p:cBhvr>
                                        <p:cTn id="14" dur="2000" fill="hold"/>
                                        <p:tgtEl>
                                          <p:spTgt spid="26"/>
                                        </p:tgtEl>
                                        <p:attrNameLst>
                                          <p:attrName>ppt_x</p:attrName>
                                          <p:attrName>ppt_y</p:attrName>
                                        </p:attrNameLst>
                                      </p:cBhvr>
                                      <p:rCtr x="11992" y="-255"/>
                                    </p:animMotion>
                                  </p:childTnLst>
                                </p:cTn>
                              </p:par>
                              <p:par>
                                <p:cTn id="15" presetID="0" presetClass="path" presetSubtype="0" accel="50000" decel="50000" fill="hold" nodeType="withEffect">
                                  <p:stCondLst>
                                    <p:cond delay="0"/>
                                  </p:stCondLst>
                                  <p:childTnLst>
                                    <p:animMotion origin="layout" path="M 5.18249E-17 -1.48148E-6 L 0.23854 2.59259E-6 " pathEditMode="relative" rAng="0" ptsTypes="AA">
                                      <p:cBhvr>
                                        <p:cTn id="16" dur="2000" fill="hold"/>
                                        <p:tgtEl>
                                          <p:spTgt spid="27"/>
                                        </p:tgtEl>
                                        <p:attrNameLst>
                                          <p:attrName>ppt_x</p:attrName>
                                          <p:attrName>ppt_y</p:attrName>
                                        </p:attrNameLst>
                                      </p:cBhvr>
                                      <p:rCtr x="11875" y="46"/>
                                    </p:animMotion>
                                  </p:childTnLst>
                                </p:cTn>
                              </p:par>
                              <p:par>
                                <p:cTn id="17" presetID="0" presetClass="path" presetSubtype="0" accel="50000" decel="50000" fill="hold" nodeType="withEffect">
                                  <p:stCondLst>
                                    <p:cond delay="0"/>
                                  </p:stCondLst>
                                  <p:childTnLst>
                                    <p:animMotion origin="layout" path="M 0.00013 0.00023 L 0.23789 1.11111E-6 " pathEditMode="relative" rAng="0" ptsTypes="AA">
                                      <p:cBhvr>
                                        <p:cTn id="18" dur="2000" fill="hold"/>
                                        <p:tgtEl>
                                          <p:spTgt spid="28"/>
                                        </p:tgtEl>
                                        <p:attrNameLst>
                                          <p:attrName>ppt_x</p:attrName>
                                          <p:attrName>ppt_y</p:attrName>
                                        </p:attrNameLst>
                                      </p:cBhvr>
                                      <p:rCtr x="11888" y="-23"/>
                                    </p:animMotion>
                                  </p:childTnLst>
                                </p:cTn>
                              </p:par>
                              <p:par>
                                <p:cTn id="19" presetID="0" presetClass="path" presetSubtype="0" accel="50000" decel="50000" fill="hold" nodeType="withEffect">
                                  <p:stCondLst>
                                    <p:cond delay="0"/>
                                  </p:stCondLst>
                                  <p:childTnLst>
                                    <p:animMotion origin="layout" path="M 8.33333E-7 -7.40741E-7 L 0.23815 1.48148E-6 " pathEditMode="relative" rAng="0" ptsTypes="AA">
                                      <p:cBhvr>
                                        <p:cTn id="20" dur="2000" fill="hold"/>
                                        <p:tgtEl>
                                          <p:spTgt spid="29"/>
                                        </p:tgtEl>
                                        <p:attrNameLst>
                                          <p:attrName>ppt_x</p:attrName>
                                          <p:attrName>ppt_y</p:attrName>
                                        </p:attrNameLst>
                                      </p:cBhvr>
                                      <p:rCtr x="11901" y="-185"/>
                                    </p:animMotion>
                                  </p:childTnLst>
                                </p:cTn>
                              </p:par>
                              <p:par>
                                <p:cTn id="21" presetID="0" presetClass="path" presetSubtype="0" accel="50000" decel="50000" fill="hold" nodeType="withEffect">
                                  <p:stCondLst>
                                    <p:cond delay="0"/>
                                  </p:stCondLst>
                                  <p:childTnLst>
                                    <p:animMotion origin="layout" path="M 0.0013 4.44444E-6 L 0.23828 4.44444E-6 " pathEditMode="relative" rAng="0" ptsTypes="AA">
                                      <p:cBhvr>
                                        <p:cTn id="22" dur="2000" fill="hold"/>
                                        <p:tgtEl>
                                          <p:spTgt spid="30"/>
                                        </p:tgtEl>
                                        <p:attrNameLst>
                                          <p:attrName>ppt_x</p:attrName>
                                          <p:attrName>ppt_y</p:attrName>
                                        </p:attrNameLst>
                                      </p:cBhvr>
                                      <p:rCtr x="11849" y="0"/>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42354E-17 -1.48148E-6 L 0.17787 0.18611 " pathEditMode="relative" rAng="0" ptsTypes="AA">
                                      <p:cBhvr>
                                        <p:cTn id="26" dur="2000" fill="hold"/>
                                        <p:tgtEl>
                                          <p:spTgt spid="25"/>
                                        </p:tgtEl>
                                        <p:attrNameLst>
                                          <p:attrName>ppt_x</p:attrName>
                                          <p:attrName>ppt_y</p:attrName>
                                        </p:attrNameLst>
                                      </p:cBhvr>
                                      <p:rCtr x="9219" y="9120"/>
                                    </p:animMotion>
                                  </p:childTnLst>
                                </p:cTn>
                              </p:par>
                              <p:par>
                                <p:cTn id="27" presetID="0" presetClass="path" presetSubtype="0" accel="50000" decel="50000" fill="hold" nodeType="withEffect">
                                  <p:stCondLst>
                                    <p:cond delay="0"/>
                                  </p:stCondLst>
                                  <p:childTnLst>
                                    <p:animMotion origin="layout" path="M 1.875E-6 -1.85185E-6 L 0.1793 0.18704 " pathEditMode="relative" rAng="0" ptsTypes="AA">
                                      <p:cBhvr>
                                        <p:cTn id="28" dur="2000" fill="hold"/>
                                        <p:tgtEl>
                                          <p:spTgt spid="47"/>
                                        </p:tgtEl>
                                        <p:attrNameLst>
                                          <p:attrName>ppt_x</p:attrName>
                                          <p:attrName>ppt_y</p:attrName>
                                        </p:attrNameLst>
                                      </p:cBhvr>
                                      <p:rCtr x="8724" y="9653"/>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03"/>
                                        </p:tgtEl>
                                      </p:cBhvr>
                                    </p:animEffect>
                                    <p:set>
                                      <p:cBhvr>
                                        <p:cTn id="38" dur="1" fill="hold">
                                          <p:stCondLst>
                                            <p:cond delay="499"/>
                                          </p:stCondLst>
                                        </p:cTn>
                                        <p:tgtEl>
                                          <p:spTgt spid="10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0234 -0.00023 L 0.36588 -0.00232 " pathEditMode="relative" rAng="0" ptsTypes="AA">
                                      <p:cBhvr>
                                        <p:cTn id="42" dur="2000" fill="hold"/>
                                        <p:tgtEl>
                                          <p:spTgt spid="91"/>
                                        </p:tgtEl>
                                        <p:attrNameLst>
                                          <p:attrName>ppt_x</p:attrName>
                                          <p:attrName>ppt_y</p:attrName>
                                        </p:attrNameLst>
                                      </p:cBhvr>
                                      <p:rCtr x="18411" y="-116"/>
                                    </p:animMotion>
                                  </p:childTnLst>
                                </p:cTn>
                              </p:par>
                              <p:par>
                                <p:cTn id="43" presetID="0" presetClass="path" presetSubtype="0" accel="50000" decel="50000" fill="hold" nodeType="withEffect">
                                  <p:stCondLst>
                                    <p:cond delay="0"/>
                                  </p:stCondLst>
                                  <p:childTnLst>
                                    <p:animMotion origin="layout" path="M -0.00521 7.40741E-7 L 0.36471 0.00208 " pathEditMode="relative" rAng="0" ptsTypes="AA">
                                      <p:cBhvr>
                                        <p:cTn id="44" dur="2000" fill="hold"/>
                                        <p:tgtEl>
                                          <p:spTgt spid="92"/>
                                        </p:tgtEl>
                                        <p:attrNameLst>
                                          <p:attrName>ppt_x</p:attrName>
                                          <p:attrName>ppt_y</p:attrName>
                                        </p:attrNameLst>
                                      </p:cBhvr>
                                      <p:rCtr x="18490" y="93"/>
                                    </p:animMotion>
                                  </p:childTnLst>
                                </p:cTn>
                              </p:par>
                              <p:par>
                                <p:cTn id="45" presetID="0" presetClass="path" presetSubtype="0" accel="50000" decel="50000" fill="hold" nodeType="withEffect">
                                  <p:stCondLst>
                                    <p:cond delay="0"/>
                                  </p:stCondLst>
                                  <p:childTnLst>
                                    <p:animMotion origin="layout" path="M -0.00521 3.7037E-6 L 0.36653 0.00046 " pathEditMode="relative" rAng="0" ptsTypes="AA">
                                      <p:cBhvr>
                                        <p:cTn id="46" dur="2000" fill="hold"/>
                                        <p:tgtEl>
                                          <p:spTgt spid="93"/>
                                        </p:tgtEl>
                                        <p:attrNameLst>
                                          <p:attrName>ppt_x</p:attrName>
                                          <p:attrName>ppt_y</p:attrName>
                                        </p:attrNameLst>
                                      </p:cBhvr>
                                      <p:rCtr x="18581" y="23"/>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261 4.44444E-6 L 0.27174 0.18425 " pathEditMode="relative" rAng="0" ptsTypes="AA">
                                      <p:cBhvr>
                                        <p:cTn id="50" dur="2000" fill="hold"/>
                                        <p:tgtEl>
                                          <p:spTgt spid="94"/>
                                        </p:tgtEl>
                                        <p:attrNameLst>
                                          <p:attrName>ppt_x</p:attrName>
                                          <p:attrName>ppt_y</p:attrName>
                                        </p:attrNameLst>
                                      </p:cBhvr>
                                      <p:rCtr x="13711" y="9213"/>
                                    </p:animMotion>
                                  </p:childTnLst>
                                </p:cTn>
                              </p:par>
                              <p:par>
                                <p:cTn id="51" presetID="0" presetClass="path" presetSubtype="0" accel="50000" decel="50000" fill="hold" nodeType="withEffect">
                                  <p:stCondLst>
                                    <p:cond delay="0"/>
                                  </p:stCondLst>
                                  <p:childTnLst>
                                    <p:animMotion origin="layout" path="M -0.00391 3.33333E-6 L 0.27135 0.18426 " pathEditMode="relative" rAng="0" ptsTypes="AA">
                                      <p:cBhvr>
                                        <p:cTn id="52" dur="2000" fill="hold"/>
                                        <p:tgtEl>
                                          <p:spTgt spid="95"/>
                                        </p:tgtEl>
                                        <p:attrNameLst>
                                          <p:attrName>ppt_x</p:attrName>
                                          <p:attrName>ppt_y</p:attrName>
                                        </p:attrNameLst>
                                      </p:cBhvr>
                                      <p:rCtr x="13763" y="9213"/>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4.375E-6 -7.40741E-7 L 0.14205 4.81481E-6 " pathEditMode="relative" rAng="0" ptsTypes="AA">
                                      <p:cBhvr>
                                        <p:cTn id="56" dur="2000" fill="hold"/>
                                        <p:tgtEl>
                                          <p:spTgt spid="96"/>
                                        </p:tgtEl>
                                        <p:attrNameLst>
                                          <p:attrName>ppt_x</p:attrName>
                                          <p:attrName>ppt_y</p:attrName>
                                        </p:attrNameLst>
                                      </p:cBhvr>
                                      <p:rCtr x="7813" y="-278"/>
                                    </p:animMotion>
                                  </p:childTnLst>
                                </p:cTn>
                              </p:par>
                              <p:par>
                                <p:cTn id="57" presetID="0" presetClass="path" presetSubtype="0" accel="50000" decel="50000" fill="hold" nodeType="withEffect">
                                  <p:stCondLst>
                                    <p:cond delay="0"/>
                                  </p:stCondLst>
                                  <p:childTnLst>
                                    <p:animMotion origin="layout" path="M 8.84709E-17 1.48148E-6 L 0.14271 -3.7037E-6 " pathEditMode="relative" rAng="0" ptsTypes="AA">
                                      <p:cBhvr>
                                        <p:cTn id="58" dur="2000" fill="hold"/>
                                        <p:tgtEl>
                                          <p:spTgt spid="97"/>
                                        </p:tgtEl>
                                        <p:attrNameLst>
                                          <p:attrName>ppt_x</p:attrName>
                                          <p:attrName>ppt_y</p:attrName>
                                        </p:attrNameLst>
                                      </p:cBhvr>
                                      <p:rCtr x="6432" y="-116"/>
                                    </p:animMotion>
                                  </p:childTnLst>
                                </p:cTn>
                              </p:par>
                              <p:par>
                                <p:cTn id="59" presetID="0" presetClass="path" presetSubtype="0" accel="50000" decel="50000" fill="hold" nodeType="withEffect">
                                  <p:stCondLst>
                                    <p:cond delay="0"/>
                                  </p:stCondLst>
                                  <p:childTnLst>
                                    <p:animMotion origin="layout" path="M 4.16667E-7 4.81481E-6 L 0.14401 4.81481E-6 " pathEditMode="relative" rAng="0" ptsTypes="AA">
                                      <p:cBhvr>
                                        <p:cTn id="60" dur="2000" fill="hold"/>
                                        <p:tgtEl>
                                          <p:spTgt spid="98"/>
                                        </p:tgtEl>
                                        <p:attrNameLst>
                                          <p:attrName>ppt_x</p:attrName>
                                          <p:attrName>ppt_y</p:attrName>
                                        </p:attrNameLst>
                                      </p:cBhvr>
                                      <p:rCtr x="7122" y="0"/>
                                    </p:animMotion>
                                  </p:childTnLst>
                                </p:cTn>
                              </p:par>
                              <p:par>
                                <p:cTn id="61" presetID="0" presetClass="path" presetSubtype="0" accel="50000" decel="50000" fill="hold" nodeType="withEffect">
                                  <p:stCondLst>
                                    <p:cond delay="0"/>
                                  </p:stCondLst>
                                  <p:childTnLst>
                                    <p:animMotion origin="layout" path="M 0.0026 -4.81481E-6 L 0.14258 -4.81481E-6 " pathEditMode="relative" rAng="0" ptsTypes="AA">
                                      <p:cBhvr>
                                        <p:cTn id="62" dur="2000" fill="hold"/>
                                        <p:tgtEl>
                                          <p:spTgt spid="99"/>
                                        </p:tgtEl>
                                        <p:attrNameLst>
                                          <p:attrName>ppt_x</p:attrName>
                                          <p:attrName>ppt_y</p:attrName>
                                        </p:attrNameLst>
                                      </p:cBhvr>
                                      <p:rCtr x="6992" y="0"/>
                                    </p:animMotion>
                                  </p:childTnLst>
                                </p:cTn>
                              </p:par>
                              <p:par>
                                <p:cTn id="63" presetID="0" presetClass="path" presetSubtype="0" accel="50000" decel="50000" fill="hold" nodeType="withEffect">
                                  <p:stCondLst>
                                    <p:cond delay="0"/>
                                  </p:stCondLst>
                                  <p:childTnLst>
                                    <p:animMotion origin="layout" path="M 0.0013 -1.85185E-6 L 0.14114 -1.85185E-6 " pathEditMode="relative" rAng="0" ptsTypes="AA">
                                      <p:cBhvr>
                                        <p:cTn id="64" dur="2000" fill="hold"/>
                                        <p:tgtEl>
                                          <p:spTgt spid="100"/>
                                        </p:tgtEl>
                                        <p:attrNameLst>
                                          <p:attrName>ppt_x</p:attrName>
                                          <p:attrName>ppt_y</p:attrName>
                                        </p:attrNameLst>
                                      </p:cBhvr>
                                      <p:rCtr x="6992" y="0"/>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9212" y="2265681"/>
            <a:ext cx="4042988" cy="2333549"/>
          </a:xfrm>
          <a:prstGeom prst="rect">
            <a:avLst/>
          </a:prstGeom>
        </p:spPr>
      </p:pic>
    </p:spTree>
    <p:extLst>
      <p:ext uri="{BB962C8B-B14F-4D97-AF65-F5344CB8AC3E}">
        <p14:creationId xmlns:p14="http://schemas.microsoft.com/office/powerpoint/2010/main" val="3054897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0547" y="2265681"/>
            <a:ext cx="3956506" cy="2333549"/>
          </a:xfrm>
          <a:prstGeom prst="rect">
            <a:avLst/>
          </a:prstGeom>
        </p:spPr>
      </p:pic>
      <p:pic>
        <p:nvPicPr>
          <p:cNvPr id="4" name="Picture 3" descr="ncetm_mm_sp11_se11_aw02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9212" y="2265681"/>
            <a:ext cx="4042988" cy="2333549"/>
          </a:xfrm>
          <a:prstGeom prst="rect">
            <a:avLst/>
          </a:prstGeom>
        </p:spPr>
      </p:pic>
    </p:spTree>
    <p:extLst>
      <p:ext uri="{BB962C8B-B14F-4D97-AF65-F5344CB8AC3E}">
        <p14:creationId xmlns:p14="http://schemas.microsoft.com/office/powerpoint/2010/main" val="30097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4  +  3  =         +  3  =    </a:t>
            </a:r>
            <a:endParaRPr lang="en-GB" sz="4000" dirty="0">
              <a:solidFill>
                <a:srgbClr val="000000"/>
              </a:solidFill>
              <a:latin typeface="Arial" charset="0"/>
            </a:endParaRPr>
          </a:p>
        </p:txBody>
      </p:sp>
      <p:sp>
        <p:nvSpPr>
          <p:cNvPr id="6" name="TextBox 5"/>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6</a:t>
            </a:r>
          </a:p>
        </p:txBody>
      </p:sp>
      <p:sp>
        <p:nvSpPr>
          <p:cNvPr id="7" name="TextBox 6"/>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9</a:t>
            </a:r>
          </a:p>
        </p:txBody>
      </p:sp>
      <p:sp>
        <p:nvSpPr>
          <p:cNvPr id="8" name="Rectangle 7"/>
          <p:cNvSpPr/>
          <p:nvPr/>
        </p:nvSpPr>
        <p:spPr bwMode="auto">
          <a:xfrm>
            <a:off x="6215380" y="33401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8043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4  +  3  =         +  4  =    </a:t>
            </a:r>
            <a:endParaRPr lang="en-GB" sz="4000" dirty="0">
              <a:solidFill>
                <a:srgbClr val="000000"/>
              </a:solidFill>
              <a:latin typeface="Arial" charset="0"/>
            </a:endParaRPr>
          </a:p>
        </p:txBody>
      </p:sp>
      <p:sp>
        <p:nvSpPr>
          <p:cNvPr id="5" name="TextBox 4"/>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5</a:t>
            </a:r>
          </a:p>
        </p:txBody>
      </p:sp>
      <p:sp>
        <p:nvSpPr>
          <p:cNvPr id="6" name="TextBox 5"/>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9</a:t>
            </a:r>
          </a:p>
        </p:txBody>
      </p:sp>
      <p:sp>
        <p:nvSpPr>
          <p:cNvPr id="7" name="Rectangle 6"/>
          <p:cNvSpPr/>
          <p:nvPr/>
        </p:nvSpPr>
        <p:spPr bwMode="auto">
          <a:xfrm>
            <a:off x="6215380" y="33274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05599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4  +  3  =         +  2  =    </a:t>
            </a:r>
            <a:endParaRPr lang="en-GB" sz="4000" dirty="0">
              <a:solidFill>
                <a:srgbClr val="000000"/>
              </a:solidFill>
              <a:latin typeface="Arial" charset="0"/>
            </a:endParaRPr>
          </a:p>
        </p:txBody>
      </p:sp>
      <p:sp>
        <p:nvSpPr>
          <p:cNvPr id="5" name="TextBox 4"/>
          <p:cNvSpPr txBox="1"/>
          <p:nvPr/>
        </p:nvSpPr>
        <p:spPr bwMode="auto">
          <a:xfrm>
            <a:off x="60883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7</a:t>
            </a:r>
          </a:p>
        </p:txBody>
      </p:sp>
      <p:sp>
        <p:nvSpPr>
          <p:cNvPr id="6" name="TextBox 5"/>
          <p:cNvSpPr txBox="1"/>
          <p:nvPr/>
        </p:nvSpPr>
        <p:spPr bwMode="auto">
          <a:xfrm>
            <a:off x="869188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9</a:t>
            </a:r>
          </a:p>
        </p:txBody>
      </p:sp>
      <p:sp>
        <p:nvSpPr>
          <p:cNvPr id="7" name="Rectangle 6"/>
          <p:cNvSpPr/>
          <p:nvPr/>
        </p:nvSpPr>
        <p:spPr bwMode="auto">
          <a:xfrm>
            <a:off x="617728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p:cNvSpPr/>
          <p:nvPr/>
        </p:nvSpPr>
        <p:spPr bwMode="auto">
          <a:xfrm>
            <a:off x="881888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5316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291189994"/>
              </p:ext>
            </p:extLst>
          </p:nvPr>
        </p:nvGraphicFramePr>
        <p:xfrm>
          <a:off x="594008" y="1839829"/>
          <a:ext cx="10712127" cy="237744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compare numbers and</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 describe how many more or less there are in each set</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calculate the difference</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knowledge</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 of subtraction to solve problems in a range of contexts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 explain what the difference is between consecutive numbers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368612850"/>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calculate difference when information is presented in a pictogram</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68442474"/>
                  </a:ext>
                </a:extLst>
              </a:tr>
              <a:tr h="370840">
                <a:tc>
                  <a:txBody>
                    <a:bodyPr/>
                    <a:lstStyle/>
                    <a:p>
                      <a:pPr algn="ctr"/>
                      <a:r>
                        <a:rPr lang="en-GB" sz="2000" b="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calculate difference when information</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 is presented in a bar chart</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527537035"/>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7988" y="490293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484901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75616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1  +  4  =        +        =    </a:t>
            </a:r>
            <a:endParaRPr lang="en-GB" sz="4000" dirty="0">
              <a:solidFill>
                <a:srgbClr val="000000"/>
              </a:solidFill>
              <a:latin typeface="Arial" charset="0"/>
            </a:endParaRPr>
          </a:p>
        </p:txBody>
      </p:sp>
      <p:sp>
        <p:nvSpPr>
          <p:cNvPr id="5" name="TextBox 4"/>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3</a:t>
            </a:r>
          </a:p>
        </p:txBody>
      </p:sp>
      <p:sp>
        <p:nvSpPr>
          <p:cNvPr id="6" name="TextBox 5"/>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7</a:t>
            </a:r>
          </a:p>
        </p:txBody>
      </p:sp>
      <p:sp>
        <p:nvSpPr>
          <p:cNvPr id="7" name="Rectangle 6"/>
          <p:cNvSpPr/>
          <p:nvPr/>
        </p:nvSpPr>
        <p:spPr bwMode="auto">
          <a:xfrm>
            <a:off x="6083300" y="32766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p:cNvSpPr/>
          <p:nvPr/>
        </p:nvSpPr>
        <p:spPr bwMode="auto">
          <a:xfrm>
            <a:off x="89408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4</a:t>
            </a:r>
          </a:p>
        </p:txBody>
      </p:sp>
      <p:sp>
        <p:nvSpPr>
          <p:cNvPr id="10" name="Rectangle 9"/>
          <p:cNvSpPr/>
          <p:nvPr/>
        </p:nvSpPr>
        <p:spPr bwMode="auto">
          <a:xfrm>
            <a:off x="749300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6620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1  +  4  =       +        =    </a:t>
            </a:r>
            <a:endParaRPr lang="en-GB" sz="4000" dirty="0">
              <a:solidFill>
                <a:srgbClr val="000000"/>
              </a:solidFill>
              <a:latin typeface="Arial" charset="0"/>
            </a:endParaRPr>
          </a:p>
        </p:txBody>
      </p:sp>
      <p:sp>
        <p:nvSpPr>
          <p:cNvPr id="4" name="TextBox 3"/>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2</a:t>
            </a:r>
          </a:p>
        </p:txBody>
      </p:sp>
      <p:sp>
        <p:nvSpPr>
          <p:cNvPr id="5" name="TextBox 4"/>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7</a:t>
            </a:r>
          </a:p>
        </p:txBody>
      </p:sp>
      <p:sp>
        <p:nvSpPr>
          <p:cNvPr id="6" name="Rectangle 5"/>
          <p:cNvSpPr/>
          <p:nvPr/>
        </p:nvSpPr>
        <p:spPr bwMode="auto">
          <a:xfrm>
            <a:off x="61087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p:cNvSpPr/>
          <p:nvPr/>
        </p:nvSpPr>
        <p:spPr bwMode="auto">
          <a:xfrm>
            <a:off x="8966200" y="33147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5</a:t>
            </a:r>
          </a:p>
        </p:txBody>
      </p:sp>
      <p:sp>
        <p:nvSpPr>
          <p:cNvPr id="9" name="Rectangle 8"/>
          <p:cNvSpPr/>
          <p:nvPr/>
        </p:nvSpPr>
        <p:spPr bwMode="auto">
          <a:xfrm>
            <a:off x="7493000" y="32893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5799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2514600" y="3296997"/>
            <a:ext cx="74676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2  +  1  +  4  =       +        =    </a:t>
            </a:r>
            <a:endParaRPr lang="en-GB" sz="4000" dirty="0">
              <a:solidFill>
                <a:srgbClr val="000000"/>
              </a:solidFill>
              <a:latin typeface="Arial" charset="0"/>
            </a:endParaRPr>
          </a:p>
        </p:txBody>
      </p:sp>
      <p:sp>
        <p:nvSpPr>
          <p:cNvPr id="4" name="TextBox 3"/>
          <p:cNvSpPr txBox="1"/>
          <p:nvPr/>
        </p:nvSpPr>
        <p:spPr bwMode="auto">
          <a:xfrm>
            <a:off x="59563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6</a:t>
            </a:r>
          </a:p>
        </p:txBody>
      </p:sp>
      <p:sp>
        <p:nvSpPr>
          <p:cNvPr id="5" name="TextBox 4"/>
          <p:cNvSpPr txBox="1"/>
          <p:nvPr/>
        </p:nvSpPr>
        <p:spPr bwMode="auto">
          <a:xfrm>
            <a:off x="88265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7</a:t>
            </a:r>
          </a:p>
        </p:txBody>
      </p:sp>
      <p:sp>
        <p:nvSpPr>
          <p:cNvPr id="6" name="Rectangle 5"/>
          <p:cNvSpPr/>
          <p:nvPr/>
        </p:nvSpPr>
        <p:spPr bwMode="auto">
          <a:xfrm>
            <a:off x="6070600" y="32766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p:cNvSpPr/>
          <p:nvPr/>
        </p:nvSpPr>
        <p:spPr bwMode="auto">
          <a:xfrm>
            <a:off x="8953500" y="32893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p:cNvSpPr txBox="1"/>
          <p:nvPr/>
        </p:nvSpPr>
        <p:spPr bwMode="auto">
          <a:xfrm>
            <a:off x="7366002" y="3263900"/>
            <a:ext cx="749299" cy="70788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a:t>
            </a:r>
          </a:p>
        </p:txBody>
      </p:sp>
      <p:sp>
        <p:nvSpPr>
          <p:cNvPr id="9" name="Rectangle 8"/>
          <p:cNvSpPr/>
          <p:nvPr/>
        </p:nvSpPr>
        <p:spPr bwMode="auto">
          <a:xfrm>
            <a:off x="7454900" y="3302000"/>
            <a:ext cx="533400" cy="6096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26451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4:4</a:t>
            </a:r>
          </a:p>
        </p:txBody>
      </p:sp>
      <p:sp>
        <p:nvSpPr>
          <p:cNvPr id="3" name="Rectangle 2"/>
          <p:cNvSpPr/>
          <p:nvPr/>
        </p:nvSpPr>
        <p:spPr>
          <a:xfrm>
            <a:off x="1631879" y="971245"/>
            <a:ext cx="8928242" cy="830997"/>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Fill in the missing squares, using the numbers 0, 1, 2, 4, 5 and 6, so that each row and column adds up to the same number.</a:t>
            </a:r>
          </a:p>
        </p:txBody>
      </p:sp>
      <p:graphicFrame>
        <p:nvGraphicFramePr>
          <p:cNvPr id="7" name="Table 6"/>
          <p:cNvGraphicFramePr>
            <a:graphicFrameLocks noGrp="1"/>
          </p:cNvGraphicFramePr>
          <p:nvPr/>
        </p:nvGraphicFramePr>
        <p:xfrm>
          <a:off x="3949702" y="2003463"/>
          <a:ext cx="4292601" cy="4109661"/>
        </p:xfrm>
        <a:graphic>
          <a:graphicData uri="http://schemas.openxmlformats.org/drawingml/2006/table">
            <a:tbl>
              <a:tblPr firstRow="1" bandRow="1">
                <a:tableStyleId>{5940675A-B579-460E-94D1-54222C63F5DA}</a:tableStyleId>
              </a:tblPr>
              <a:tblGrid>
                <a:gridCol w="1430867">
                  <a:extLst>
                    <a:ext uri="{9D8B030D-6E8A-4147-A177-3AD203B41FA5}">
                      <a16:colId xmlns:a16="http://schemas.microsoft.com/office/drawing/2014/main" val="20000"/>
                    </a:ext>
                  </a:extLst>
                </a:gridCol>
                <a:gridCol w="1430867">
                  <a:extLst>
                    <a:ext uri="{9D8B030D-6E8A-4147-A177-3AD203B41FA5}">
                      <a16:colId xmlns:a16="http://schemas.microsoft.com/office/drawing/2014/main" val="20001"/>
                    </a:ext>
                  </a:extLst>
                </a:gridCol>
                <a:gridCol w="1430867">
                  <a:extLst>
                    <a:ext uri="{9D8B030D-6E8A-4147-A177-3AD203B41FA5}">
                      <a16:colId xmlns:a16="http://schemas.microsoft.com/office/drawing/2014/main" val="20002"/>
                    </a:ext>
                  </a:extLst>
                </a:gridCol>
              </a:tblGrid>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val="10000"/>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a:p>
                  </a:txBody>
                  <a:tcPr marL="78443" marR="78443" marT="39222" marB="39222"/>
                </a:tc>
                <a:extLst>
                  <a:ext uri="{0D108BD9-81ED-4DB2-BD59-A6C34878D82A}">
                    <a16:rowId xmlns:a16="http://schemas.microsoft.com/office/drawing/2014/main" val="10001"/>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dirty="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val="10002"/>
                  </a:ext>
                </a:extLst>
              </a:tr>
            </a:tbl>
          </a:graphicData>
        </a:graphic>
      </p:graphicFrame>
      <p:sp>
        <p:nvSpPr>
          <p:cNvPr id="8" name="TextBox 7"/>
          <p:cNvSpPr txBox="1"/>
          <p:nvPr/>
        </p:nvSpPr>
        <p:spPr bwMode="auto">
          <a:xfrm>
            <a:off x="4414178"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3</a:t>
            </a:r>
          </a:p>
        </p:txBody>
      </p:sp>
      <p:sp>
        <p:nvSpPr>
          <p:cNvPr id="9" name="TextBox 8"/>
          <p:cNvSpPr txBox="1"/>
          <p:nvPr/>
        </p:nvSpPr>
        <p:spPr bwMode="auto">
          <a:xfrm>
            <a:off x="5884952"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3</a:t>
            </a:r>
          </a:p>
        </p:txBody>
      </p:sp>
      <p:sp>
        <p:nvSpPr>
          <p:cNvPr id="10" name="TextBox 9"/>
          <p:cNvSpPr txBox="1"/>
          <p:nvPr/>
        </p:nvSpPr>
        <p:spPr bwMode="auto">
          <a:xfrm>
            <a:off x="7301220"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3</a:t>
            </a:r>
          </a:p>
        </p:txBody>
      </p:sp>
      <p:grpSp>
        <p:nvGrpSpPr>
          <p:cNvPr id="4" name="Group 3"/>
          <p:cNvGrpSpPr/>
          <p:nvPr/>
        </p:nvGrpSpPr>
        <p:grpSpPr>
          <a:xfrm>
            <a:off x="4414178" y="2330772"/>
            <a:ext cx="3268042" cy="3442382"/>
            <a:chOff x="2890178" y="2330772"/>
            <a:chExt cx="3268042" cy="3442382"/>
          </a:xfrm>
        </p:grpSpPr>
        <p:sp>
          <p:nvSpPr>
            <p:cNvPr id="11" name="TextBox 10"/>
            <p:cNvSpPr txBox="1"/>
            <p:nvPr/>
          </p:nvSpPr>
          <p:spPr bwMode="auto">
            <a:xfrm>
              <a:off x="2890178"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2</a:t>
              </a:r>
            </a:p>
          </p:txBody>
        </p:sp>
        <p:sp>
          <p:nvSpPr>
            <p:cNvPr id="12" name="TextBox 11"/>
            <p:cNvSpPr txBox="1"/>
            <p:nvPr/>
          </p:nvSpPr>
          <p:spPr bwMode="auto">
            <a:xfrm>
              <a:off x="4360952"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1</a:t>
              </a:r>
            </a:p>
          </p:txBody>
        </p:sp>
        <p:sp>
          <p:nvSpPr>
            <p:cNvPr id="13" name="TextBox 12"/>
            <p:cNvSpPr txBox="1"/>
            <p:nvPr/>
          </p:nvSpPr>
          <p:spPr bwMode="auto">
            <a:xfrm>
              <a:off x="5777220"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6</a:t>
              </a:r>
            </a:p>
          </p:txBody>
        </p:sp>
        <p:sp>
          <p:nvSpPr>
            <p:cNvPr id="14" name="TextBox 13"/>
            <p:cNvSpPr txBox="1"/>
            <p:nvPr/>
          </p:nvSpPr>
          <p:spPr bwMode="auto">
            <a:xfrm>
              <a:off x="5777220"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0</a:t>
              </a:r>
            </a:p>
          </p:txBody>
        </p:sp>
        <p:sp>
          <p:nvSpPr>
            <p:cNvPr id="15" name="TextBox 14"/>
            <p:cNvSpPr txBox="1"/>
            <p:nvPr/>
          </p:nvSpPr>
          <p:spPr bwMode="auto">
            <a:xfrm>
              <a:off x="4360952"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5</a:t>
              </a:r>
            </a:p>
          </p:txBody>
        </p:sp>
        <p:sp>
          <p:nvSpPr>
            <p:cNvPr id="16" name="TextBox 15"/>
            <p:cNvSpPr txBox="1"/>
            <p:nvPr/>
          </p:nvSpPr>
          <p:spPr bwMode="auto">
            <a:xfrm>
              <a:off x="2890178"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4000" dirty="0">
                  <a:solidFill>
                    <a:srgbClr val="000000"/>
                  </a:solidFill>
                  <a:latin typeface="Myriad Pro"/>
                  <a:ea typeface="Myriad Pro Semibold" charset="0"/>
                  <a:cs typeface="Myriad Pro Semibold" charset="0"/>
                </a:rPr>
                <a:t>4</a:t>
              </a:r>
            </a:p>
          </p:txBody>
        </p:sp>
      </p:grpSp>
    </p:spTree>
    <p:extLst>
      <p:ext uri="{BB962C8B-B14F-4D97-AF65-F5344CB8AC3E}">
        <p14:creationId xmlns:p14="http://schemas.microsoft.com/office/powerpoint/2010/main" val="30480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70520434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3 addends</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efficiently by finding two addends that total 10</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135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9249265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4:5 - 4:10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997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4615054" y="3605081"/>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5</a:t>
            </a:r>
          </a:p>
        </p:txBody>
      </p:sp>
      <p:sp>
        <p:nvSpPr>
          <p:cNvPr id="36" name="TextBox 35"/>
          <p:cNvSpPr txBox="1"/>
          <p:nvPr/>
        </p:nvSpPr>
        <p:spPr bwMode="auto">
          <a:xfrm>
            <a:off x="5324558" y="5924536"/>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7</a:t>
            </a:r>
          </a:p>
        </p:txBody>
      </p:sp>
      <p:sp>
        <p:nvSpPr>
          <p:cNvPr id="34" name="TextBox 33"/>
          <p:cNvSpPr txBox="1"/>
          <p:nvPr/>
        </p:nvSpPr>
        <p:spPr bwMode="auto">
          <a:xfrm>
            <a:off x="4576850" y="5919774"/>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5</a:t>
            </a:r>
          </a:p>
        </p:txBody>
      </p:sp>
      <p:sp>
        <p:nvSpPr>
          <p:cNvPr id="2" name="Text Placeholder 1"/>
          <p:cNvSpPr>
            <a:spLocks noGrp="1"/>
          </p:cNvSpPr>
          <p:nvPr>
            <p:ph type="body" sz="quarter" idx="11"/>
          </p:nvPr>
        </p:nvSpPr>
        <p:spPr/>
        <p:txBody>
          <a:bodyPr/>
          <a:lstStyle/>
          <a:p>
            <a:r>
              <a:rPr lang="en-GB" dirty="0"/>
              <a:t>1.11 Addition: three numbers and bridging 10 – step 4:5</a:t>
            </a:r>
          </a:p>
        </p:txBody>
      </p:sp>
      <p:pic>
        <p:nvPicPr>
          <p:cNvPr id="1026" name="Picture 2" descr="C:\Users\Liam\Documents\Design\NCETM\04 Images for B1 PPTs\Final PNG files\ncetm_mm_sp1_se11_aw024_no_bir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6767" y="855013"/>
            <a:ext cx="4118466" cy="3134569"/>
          </a:xfrm>
          <a:prstGeom prst="rect">
            <a:avLst/>
          </a:prstGeom>
          <a:noFill/>
        </p:spPr>
      </p:pic>
      <p:pic>
        <p:nvPicPr>
          <p:cNvPr id="1028" name="Picture 4" descr="C:\Users\Liam\Documents\Design\NCETM\04 Images for B1 PPTs\Final PNG files\ncetm_mm_sp1_se11_aw024_birds_on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053" y="2292825"/>
            <a:ext cx="1330162" cy="600501"/>
          </a:xfrm>
          <a:prstGeom prst="rect">
            <a:avLst/>
          </a:prstGeom>
          <a:noFill/>
        </p:spPr>
      </p:pic>
      <p:pic>
        <p:nvPicPr>
          <p:cNvPr id="10" name="Picture 4" descr="C:\Users\Liam\Documents\Design\NCETM\04 Images for B1 PPTs\Final PNG files\ncetm_mm_sp1_se11_aw024_birds_only.png"/>
          <p:cNvPicPr>
            <a:picLocks noChangeAspect="1" noChangeArrowheads="1"/>
          </p:cNvPicPr>
          <p:nvPr/>
        </p:nvPicPr>
        <p:blipFill>
          <a:blip r:embed="rId5" cstate="print">
            <a:extLst>
              <a:ext uri="{28A0092B-C50C-407E-A947-70E740481C1C}">
                <a14:useLocalDpi xmlns:a14="http://schemas.microsoft.com/office/drawing/2010/main" val="0"/>
              </a:ext>
            </a:extLst>
          </a:blip>
          <a:srcRect b="-4529"/>
          <a:stretch>
            <a:fillRect/>
          </a:stretch>
        </p:blipFill>
        <p:spPr bwMode="auto">
          <a:xfrm>
            <a:off x="5167952" y="3234520"/>
            <a:ext cx="2060812" cy="668741"/>
          </a:xfrm>
          <a:prstGeom prst="rect">
            <a:avLst/>
          </a:prstGeom>
          <a:noFill/>
        </p:spPr>
      </p:pic>
      <p:pic>
        <p:nvPicPr>
          <p:cNvPr id="11" name="Picture 5" descr="C:\Users\Liam\Documents\Design\NCETM\04 Images for B1 PPTs\Final PNG files\ncetm_mm_sp1_se11_aw025_no_red_arrow.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577" y="4176290"/>
            <a:ext cx="750627" cy="1637657"/>
          </a:xfrm>
          <a:prstGeom prst="rect">
            <a:avLst/>
          </a:prstGeom>
          <a:noFill/>
        </p:spPr>
      </p:pic>
      <p:pic>
        <p:nvPicPr>
          <p:cNvPr id="12" name="Picture 4" descr="C:\Users\Liam\Documents\Design\NCETM\04 Images for B1 PPTs\Final PNG files\ncetm_mm_sp1_se11_aw024_birds_only.png"/>
          <p:cNvPicPr>
            <a:picLocks noChangeAspect="1" noChangeArrowheads="1"/>
          </p:cNvPicPr>
          <p:nvPr/>
        </p:nvPicPr>
        <p:blipFill>
          <a:blip r:embed="rId7" cstate="print">
            <a:extLst>
              <a:ext uri="{28A0092B-C50C-407E-A947-70E740481C1C}">
                <a14:useLocalDpi xmlns:a14="http://schemas.microsoft.com/office/drawing/2010/main" val="0"/>
              </a:ext>
            </a:extLst>
          </a:blip>
          <a:srcRect t="-3412" r="-8453"/>
          <a:stretch>
            <a:fillRect/>
          </a:stretch>
        </p:blipFill>
        <p:spPr bwMode="auto">
          <a:xfrm>
            <a:off x="6000467" y="859810"/>
            <a:ext cx="1842447" cy="1637731"/>
          </a:xfrm>
          <a:prstGeom prst="rect">
            <a:avLst/>
          </a:prstGeom>
          <a:noFill/>
        </p:spPr>
      </p:pic>
      <p:pic>
        <p:nvPicPr>
          <p:cNvPr id="13" name="Picture 5" descr="C:\Users\Liam\Documents\Design\NCETM\04 Images for B1 PPTs\Final PNG files\ncetm_mm_sp1_se11_aw025_no_red_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6442" y="4178562"/>
            <a:ext cx="668740" cy="1621989"/>
          </a:xfrm>
          <a:prstGeom prst="rect">
            <a:avLst/>
          </a:prstGeom>
          <a:noFill/>
        </p:spPr>
      </p:pic>
      <p:grpSp>
        <p:nvGrpSpPr>
          <p:cNvPr id="25" name="Group 24"/>
          <p:cNvGrpSpPr/>
          <p:nvPr/>
        </p:nvGrpSpPr>
        <p:grpSpPr>
          <a:xfrm>
            <a:off x="4077001" y="4174017"/>
            <a:ext cx="722462" cy="1598986"/>
            <a:chOff x="2553001" y="4174017"/>
            <a:chExt cx="722462" cy="1598986"/>
          </a:xfrm>
        </p:grpSpPr>
        <p:pic>
          <p:nvPicPr>
            <p:cNvPr id="1029" name="Picture 5" descr="C:\Users\Liam\Documents\Design\NCETM\04 Images for B1 PPTs\Final PNG files\ncetm_mm_sp1_se11_aw025_no_red_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3001" y="4174017"/>
              <a:ext cx="722462" cy="1598986"/>
            </a:xfrm>
            <a:prstGeom prst="rect">
              <a:avLst/>
            </a:prstGeom>
            <a:noFill/>
          </p:spPr>
        </p:pic>
        <p:sp>
          <p:nvSpPr>
            <p:cNvPr id="22" name="Rectangle 21"/>
            <p:cNvSpPr/>
            <p:nvPr/>
          </p:nvSpPr>
          <p:spPr bwMode="auto">
            <a:xfrm>
              <a:off x="2584174" y="4198289"/>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23" name="Rectangle 22"/>
            <p:cNvSpPr/>
            <p:nvPr/>
          </p:nvSpPr>
          <p:spPr bwMode="auto">
            <a:xfrm>
              <a:off x="2593456" y="4506511"/>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Myriad Pro Semibold"/>
              </a:endParaRPr>
            </a:p>
          </p:txBody>
        </p:sp>
        <p:sp>
          <p:nvSpPr>
            <p:cNvPr id="24" name="Rectangle 23"/>
            <p:cNvSpPr/>
            <p:nvPr/>
          </p:nvSpPr>
          <p:spPr bwMode="auto">
            <a:xfrm>
              <a:off x="2585505" y="4819776"/>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grpSp>
      <p:pic>
        <p:nvPicPr>
          <p:cNvPr id="27" name="Picture 5" descr="C:\Users\Liam\Documents\Design\NCETM\04 Images for B1 PPTs\Final PNG files\ncetm_mm_sp1_se11_aw025_no_red_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972" y="4212584"/>
            <a:ext cx="271999" cy="264231"/>
          </a:xfrm>
          <a:prstGeom prst="rect">
            <a:avLst/>
          </a:prstGeom>
          <a:noFill/>
        </p:spPr>
      </p:pic>
      <p:pic>
        <p:nvPicPr>
          <p:cNvPr id="32" name="Picture 5" descr="C:\Users\Liam\Documents\Design\NCETM\04 Images for B1 PPTs\Final PNG files\ncetm_mm_sp1_se11_aw025_no_red_arrow.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16001" y="4529716"/>
            <a:ext cx="271999" cy="253706"/>
          </a:xfrm>
          <a:prstGeom prst="rect">
            <a:avLst/>
          </a:prstGeom>
          <a:noFill/>
        </p:spPr>
      </p:pic>
      <p:pic>
        <p:nvPicPr>
          <p:cNvPr id="33" name="Picture 5" descr="C:\Users\Liam\Documents\Design\NCETM\04 Images for B1 PPTs\Final PNG files\ncetm_mm_sp1_se11_aw025_no_red_arrow.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14772" y="4841564"/>
            <a:ext cx="271999" cy="248421"/>
          </a:xfrm>
          <a:prstGeom prst="rect">
            <a:avLst/>
          </a:prstGeom>
          <a:noFill/>
        </p:spPr>
      </p:pic>
      <p:sp>
        <p:nvSpPr>
          <p:cNvPr id="35" name="TextBox 34"/>
          <p:cNvSpPr txBox="1"/>
          <p:nvPr/>
        </p:nvSpPr>
        <p:spPr bwMode="auto">
          <a:xfrm>
            <a:off x="4218951" y="5938094"/>
            <a:ext cx="3547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38" name="TextBox 37"/>
          <p:cNvSpPr txBox="1"/>
          <p:nvPr/>
        </p:nvSpPr>
        <p:spPr bwMode="auto">
          <a:xfrm>
            <a:off x="5326453" y="3601217"/>
            <a:ext cx="110133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10</a:t>
            </a:r>
          </a:p>
        </p:txBody>
      </p:sp>
      <p:sp>
        <p:nvSpPr>
          <p:cNvPr id="43" name="TextBox 42"/>
          <p:cNvSpPr txBox="1"/>
          <p:nvPr/>
        </p:nvSpPr>
        <p:spPr bwMode="auto">
          <a:xfrm>
            <a:off x="4031396" y="4557638"/>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5</a:t>
            </a:r>
          </a:p>
        </p:txBody>
      </p:sp>
      <p:sp>
        <p:nvSpPr>
          <p:cNvPr id="42" name="TextBox 41"/>
          <p:cNvSpPr txBox="1"/>
          <p:nvPr/>
        </p:nvSpPr>
        <p:spPr bwMode="auto">
          <a:xfrm>
            <a:off x="4794867" y="4549700"/>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7</a:t>
            </a:r>
          </a:p>
        </p:txBody>
      </p:sp>
      <p:sp>
        <p:nvSpPr>
          <p:cNvPr id="44" name="TextBox 43"/>
          <p:cNvSpPr txBox="1"/>
          <p:nvPr/>
        </p:nvSpPr>
        <p:spPr bwMode="auto">
          <a:xfrm>
            <a:off x="3626202" y="4569608"/>
            <a:ext cx="354727"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3</a:t>
            </a:r>
          </a:p>
        </p:txBody>
      </p:sp>
      <p:sp>
        <p:nvSpPr>
          <p:cNvPr id="45" name="TextBox 44"/>
          <p:cNvSpPr txBox="1"/>
          <p:nvPr/>
        </p:nvSpPr>
        <p:spPr bwMode="auto">
          <a:xfrm>
            <a:off x="5584900" y="4556050"/>
            <a:ext cx="1685843"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  5  +  10</a:t>
            </a:r>
          </a:p>
        </p:txBody>
      </p:sp>
    </p:spTree>
    <p:extLst>
      <p:ext uri="{BB962C8B-B14F-4D97-AF65-F5344CB8AC3E}">
        <p14:creationId xmlns:p14="http://schemas.microsoft.com/office/powerpoint/2010/main" val="27267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26"/>
                                        </p:tgtEl>
                                      </p:cBhvr>
                                    </p:animEffect>
                                    <p:set>
                                      <p:cBhvr>
                                        <p:cTn id="58" dur="1" fill="hold">
                                          <p:stCondLst>
                                            <p:cond delay="499"/>
                                          </p:stCondLst>
                                        </p:cTn>
                                        <p:tgtEl>
                                          <p:spTgt spid="1026"/>
                                        </p:tgtEl>
                                        <p:attrNameLst>
                                          <p:attrName>style.visibility</p:attrName>
                                        </p:attrNameLst>
                                      </p:cBhvr>
                                      <p:to>
                                        <p:strVal val="hidden"/>
                                      </p:to>
                                    </p:set>
                                  </p:childTnLst>
                                </p:cTn>
                              </p:par>
                            </p:childTnLst>
                          </p:cTn>
                        </p:par>
                        <p:par>
                          <p:cTn id="59" fill="hold">
                            <p:stCondLst>
                              <p:cond delay="500"/>
                            </p:stCondLst>
                            <p:childTnLst>
                              <p:par>
                                <p:cTn id="60" presetID="0" presetClass="path" presetSubtype="0" accel="50000" decel="50000" fill="hold" grpId="2" nodeType="afterEffect">
                                  <p:stCondLst>
                                    <p:cond delay="0"/>
                                  </p:stCondLst>
                                  <p:childTnLst>
                                    <p:animMotion origin="layout" path="M 3.125E-6 2.96296E-6 L 3.125E-6 -0.33496 " pathEditMode="relative" rAng="0" ptsTypes="AA">
                                      <p:cBhvr>
                                        <p:cTn id="61" dur="2000" fill="hold"/>
                                        <p:tgtEl>
                                          <p:spTgt spid="35"/>
                                        </p:tgtEl>
                                        <p:attrNameLst>
                                          <p:attrName>ppt_x</p:attrName>
                                          <p:attrName>ppt_y</p:attrName>
                                        </p:attrNameLst>
                                      </p:cBhvr>
                                      <p:rCtr x="0" y="-16759"/>
                                    </p:animMotion>
                                  </p:childTnLst>
                                </p:cTn>
                              </p:par>
                              <p:par>
                                <p:cTn id="62" presetID="0" presetClass="path" presetSubtype="0" accel="50000" decel="50000" fill="hold" grpId="2" nodeType="withEffect">
                                  <p:stCondLst>
                                    <p:cond delay="0"/>
                                  </p:stCondLst>
                                  <p:childTnLst>
                                    <p:animMotion origin="layout" path="M 1.25E-6 7.40741E-7 L 1.25E-6 -0.33495 " pathEditMode="relative" rAng="0" ptsTypes="AA">
                                      <p:cBhvr>
                                        <p:cTn id="63" dur="2000" fill="hold"/>
                                        <p:tgtEl>
                                          <p:spTgt spid="34"/>
                                        </p:tgtEl>
                                        <p:attrNameLst>
                                          <p:attrName>ppt_x</p:attrName>
                                          <p:attrName>ppt_y</p:attrName>
                                        </p:attrNameLst>
                                      </p:cBhvr>
                                      <p:rCtr x="0" y="-16759"/>
                                    </p:animMotion>
                                  </p:childTnLst>
                                </p:cTn>
                              </p:par>
                              <p:par>
                                <p:cTn id="64" presetID="0" presetClass="path" presetSubtype="0" accel="50000" decel="50000" fill="hold" grpId="2" nodeType="withEffect">
                                  <p:stCondLst>
                                    <p:cond delay="0"/>
                                  </p:stCondLst>
                                  <p:childTnLst>
                                    <p:animMotion origin="layout" path="M 3.125E-6 -3.7037E-6 L 3.125E-6 -0.33495 " pathEditMode="relative" rAng="0" ptsTypes="AA">
                                      <p:cBhvr>
                                        <p:cTn id="65" dur="2000" fill="hold"/>
                                        <p:tgtEl>
                                          <p:spTgt spid="36"/>
                                        </p:tgtEl>
                                        <p:attrNameLst>
                                          <p:attrName>ppt_x</p:attrName>
                                          <p:attrName>ppt_y</p:attrName>
                                        </p:attrNameLst>
                                      </p:cBhvr>
                                      <p:rCtr x="0" y="-16759"/>
                                    </p:animMotion>
                                  </p:childTnLst>
                                </p:cTn>
                              </p:par>
                              <p:par>
                                <p:cTn id="66" presetID="0" presetClass="path" presetSubtype="0" accel="50000" decel="50000" fill="hold" nodeType="withEffect">
                                  <p:stCondLst>
                                    <p:cond delay="0"/>
                                  </p:stCondLst>
                                  <p:childTnLst>
                                    <p:animMotion origin="layout" path="M -2.29167E-6 -1.48148E-6 L -2.29167E-6 -0.33495 " pathEditMode="relative" rAng="0" ptsTypes="AA">
                                      <p:cBhvr>
                                        <p:cTn id="67" dur="2000" fill="hold"/>
                                        <p:tgtEl>
                                          <p:spTgt spid="25"/>
                                        </p:tgtEl>
                                        <p:attrNameLst>
                                          <p:attrName>ppt_x</p:attrName>
                                          <p:attrName>ppt_y</p:attrName>
                                        </p:attrNameLst>
                                      </p:cBhvr>
                                      <p:rCtr x="0" y="-16759"/>
                                    </p:animMotion>
                                  </p:childTnLst>
                                </p:cTn>
                              </p:par>
                              <p:par>
                                <p:cTn id="68" presetID="0" presetClass="path" presetSubtype="0" accel="50000" decel="50000" fill="hold" nodeType="withEffect">
                                  <p:stCondLst>
                                    <p:cond delay="0"/>
                                  </p:stCondLst>
                                  <p:childTnLst>
                                    <p:animMotion origin="layout" path="M -2.77778E-7 -4.07407E-6 L -2.77778E-7 -0.33495 " pathEditMode="relative" rAng="0" ptsTypes="AA">
                                      <p:cBhvr>
                                        <p:cTn id="69" dur="2000" fill="hold"/>
                                        <p:tgtEl>
                                          <p:spTgt spid="33"/>
                                        </p:tgtEl>
                                        <p:attrNameLst>
                                          <p:attrName>ppt_x</p:attrName>
                                          <p:attrName>ppt_y</p:attrName>
                                        </p:attrNameLst>
                                      </p:cBhvr>
                                      <p:rCtr x="0" y="-16759"/>
                                    </p:animMotion>
                                  </p:childTnLst>
                                </p:cTn>
                              </p:par>
                              <p:par>
                                <p:cTn id="70" presetID="0" presetClass="path" presetSubtype="0" accel="50000" decel="50000" fill="hold" nodeType="withEffect">
                                  <p:stCondLst>
                                    <p:cond delay="0"/>
                                  </p:stCondLst>
                                  <p:childTnLst>
                                    <p:animMotion origin="layout" path="M -3.88889E-6 4.81481E-6 L -3.88889E-6 -0.33496 " pathEditMode="relative" rAng="0" ptsTypes="AA">
                                      <p:cBhvr>
                                        <p:cTn id="71" dur="2000" fill="hold"/>
                                        <p:tgtEl>
                                          <p:spTgt spid="32"/>
                                        </p:tgtEl>
                                        <p:attrNameLst>
                                          <p:attrName>ppt_x</p:attrName>
                                          <p:attrName>ppt_y</p:attrName>
                                        </p:attrNameLst>
                                      </p:cBhvr>
                                      <p:rCtr x="0" y="-16759"/>
                                    </p:animMotion>
                                  </p:childTnLst>
                                </p:cTn>
                              </p:par>
                              <p:par>
                                <p:cTn id="72" presetID="0" presetClass="path" presetSubtype="0" accel="50000" decel="50000" fill="hold" nodeType="withEffect">
                                  <p:stCondLst>
                                    <p:cond delay="0"/>
                                  </p:stCondLst>
                                  <p:childTnLst>
                                    <p:animMotion origin="layout" path="M 2.29167E-6 -0.00462 L 0.00013 -0.33587 " pathEditMode="relative" rAng="0" ptsTypes="AA">
                                      <p:cBhvr>
                                        <p:cTn id="73" dur="2000" fill="hold"/>
                                        <p:tgtEl>
                                          <p:spTgt spid="27"/>
                                        </p:tgtEl>
                                        <p:attrNameLst>
                                          <p:attrName>ppt_x</p:attrName>
                                          <p:attrName>ppt_y</p:attrName>
                                        </p:attrNameLst>
                                      </p:cBhvr>
                                      <p:rCtr x="0" y="-16574"/>
                                    </p:animMotion>
                                  </p:childTnLst>
                                </p:cTn>
                              </p:par>
                              <p:par>
                                <p:cTn id="74" presetID="0" presetClass="path" presetSubtype="0" accel="50000" decel="50000" fill="hold" nodeType="withEffect">
                                  <p:stCondLst>
                                    <p:cond delay="0"/>
                                  </p:stCondLst>
                                  <p:childTnLst>
                                    <p:animMotion origin="layout" path="M 0 0 L 0 -0.33495 " pathEditMode="relative" ptsTypes="AA">
                                      <p:cBhvr>
                                        <p:cTn id="75" dur="2000" fill="hold"/>
                                        <p:tgtEl>
                                          <p:spTgt spid="11"/>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4.16667E-7 3.7037E-6 L 0.00846 -0.33681 " pathEditMode="relative" rAng="0" ptsTypes="AA">
                                      <p:cBhvr>
                                        <p:cTn id="77" dur="2000" fill="hold"/>
                                        <p:tgtEl>
                                          <p:spTgt spid="13"/>
                                        </p:tgtEl>
                                        <p:attrNameLst>
                                          <p:attrName>ppt_x</p:attrName>
                                          <p:attrName>ppt_y</p:attrName>
                                        </p:attrNameLst>
                                      </p:cBhvr>
                                      <p:rCtr x="417" y="-16852"/>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par>
                          <p:cTn id="89" fill="hold">
                            <p:stCondLst>
                              <p:cond delay="500"/>
                            </p:stCondLst>
                            <p:childTnLst>
                              <p:par>
                                <p:cTn id="90" presetID="0" presetClass="path" presetSubtype="0" accel="50000" decel="50000" fill="hold" nodeType="afterEffect">
                                  <p:stCondLst>
                                    <p:cond delay="0"/>
                                  </p:stCondLst>
                                  <p:childTnLst>
                                    <p:animMotion origin="layout" path="M 0.00338 -0.32222 L 0.15456 -0.24513 " pathEditMode="relative" rAng="0" ptsTypes="AA">
                                      <p:cBhvr>
                                        <p:cTn id="91" dur="2000" fill="hold"/>
                                        <p:tgtEl>
                                          <p:spTgt spid="33"/>
                                        </p:tgtEl>
                                        <p:attrNameLst>
                                          <p:attrName>ppt_x</p:attrName>
                                          <p:attrName>ppt_y</p:attrName>
                                        </p:attrNameLst>
                                      </p:cBhvr>
                                      <p:rCtr x="7552" y="3843"/>
                                    </p:animMotion>
                                  </p:childTnLst>
                                </p:cTn>
                              </p:par>
                              <p:par>
                                <p:cTn id="92" presetID="0" presetClass="path" presetSubtype="0" accel="50000" decel="50000" fill="hold" nodeType="withEffect">
                                  <p:stCondLst>
                                    <p:cond delay="0"/>
                                  </p:stCondLst>
                                  <p:childTnLst>
                                    <p:animMotion origin="layout" path="M 0.00351 -0.32338 L 0.15469 -0.24445 " pathEditMode="relative" rAng="0" ptsTypes="AA">
                                      <p:cBhvr>
                                        <p:cTn id="93" dur="2000" fill="hold"/>
                                        <p:tgtEl>
                                          <p:spTgt spid="32"/>
                                        </p:tgtEl>
                                        <p:attrNameLst>
                                          <p:attrName>ppt_x</p:attrName>
                                          <p:attrName>ppt_y</p:attrName>
                                        </p:attrNameLst>
                                      </p:cBhvr>
                                      <p:rCtr x="7552" y="3935"/>
                                    </p:animMotion>
                                  </p:childTnLst>
                                </p:cTn>
                              </p:par>
                              <p:par>
                                <p:cTn id="94" presetID="0" presetClass="path" presetSubtype="0" accel="50000" decel="50000" fill="hold" nodeType="withEffect">
                                  <p:stCondLst>
                                    <p:cond delay="0"/>
                                  </p:stCondLst>
                                  <p:childTnLst>
                                    <p:animMotion origin="layout" path="M 0.00273 -0.3243 L 0.1539 -0.24791 " pathEditMode="relative" rAng="0" ptsTypes="AA">
                                      <p:cBhvr>
                                        <p:cTn id="95" dur="2000" fill="hold"/>
                                        <p:tgtEl>
                                          <p:spTgt spid="27"/>
                                        </p:tgtEl>
                                        <p:attrNameLst>
                                          <p:attrName>ppt_x</p:attrName>
                                          <p:attrName>ppt_y</p:attrName>
                                        </p:attrNameLst>
                                      </p:cBhvr>
                                      <p:rCtr x="7552" y="3819"/>
                                    </p:animMotion>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6" grpId="1"/>
      <p:bldP spid="36" grpId="2"/>
      <p:bldP spid="34" grpId="0"/>
      <p:bldP spid="34" grpId="1"/>
      <p:bldP spid="34" grpId="2"/>
      <p:bldP spid="35" grpId="0"/>
      <p:bldP spid="35" grpId="1"/>
      <p:bldP spid="35" grpId="2"/>
      <p:bldP spid="38" grpId="0" animBg="1"/>
      <p:bldP spid="43" grpId="0" animBg="1"/>
      <p:bldP spid="42" grpId="0" animBg="1"/>
      <p:bldP spid="44" grpId="0" animBg="1"/>
      <p:bldP spid="4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4" name="Rectangle 3"/>
          <p:cNvSpPr/>
          <p:nvPr/>
        </p:nvSpPr>
        <p:spPr>
          <a:xfrm>
            <a:off x="3656742" y="3042125"/>
            <a:ext cx="50419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5  +  6  +  5  =    </a:t>
            </a:r>
            <a:endParaRPr lang="en-GB" sz="4000" dirty="0">
              <a:solidFill>
                <a:srgbClr val="000000"/>
              </a:solidFill>
              <a:latin typeface="Arial" charset="0"/>
            </a:endParaRPr>
          </a:p>
        </p:txBody>
      </p:sp>
      <p:sp>
        <p:nvSpPr>
          <p:cNvPr id="5" name="TextBox 4"/>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16</a:t>
            </a:r>
          </a:p>
        </p:txBody>
      </p:sp>
      <p:sp>
        <p:nvSpPr>
          <p:cNvPr id="10" name="Rectangle 9"/>
          <p:cNvSpPr/>
          <p:nvPr/>
        </p:nvSpPr>
        <p:spPr bwMode="auto">
          <a:xfrm>
            <a:off x="7248070" y="3149164"/>
            <a:ext cx="630000" cy="630000"/>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Tree>
    <p:extLst>
      <p:ext uri="{BB962C8B-B14F-4D97-AF65-F5344CB8AC3E}">
        <p14:creationId xmlns:p14="http://schemas.microsoft.com/office/powerpoint/2010/main" val="33712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DF5FD87-C0EB-44C7-B225-DA28A313D690}"/>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13</a:t>
            </a:r>
          </a:p>
        </p:txBody>
      </p:sp>
      <p:sp>
        <p:nvSpPr>
          <p:cNvPr id="6" name="Rectangle 5"/>
          <p:cNvSpPr/>
          <p:nvPr/>
        </p:nvSpPr>
        <p:spPr bwMode="auto">
          <a:xfrm>
            <a:off x="7228706" y="3176927"/>
            <a:ext cx="673870" cy="5180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3  +  3  +  7  =    </a:t>
            </a:r>
            <a:endParaRPr lang="en-GB" sz="4000" dirty="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16952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357EC-5EE4-49BC-BBA7-43FBB39B8607}"/>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14</a:t>
            </a:r>
          </a:p>
        </p:txBody>
      </p:sp>
      <p:sp>
        <p:nvSpPr>
          <p:cNvPr id="6" name="Rectangle 5"/>
          <p:cNvSpPr/>
          <p:nvPr/>
        </p:nvSpPr>
        <p:spPr bwMode="auto">
          <a:xfrm>
            <a:off x="7296340" y="3122330"/>
            <a:ext cx="552260" cy="540407"/>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7  +  4  +  3  =    </a:t>
            </a:r>
            <a:endParaRPr lang="en-GB" sz="4000" dirty="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1782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51194567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add three addends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14C632-D56E-4334-956B-5FB9CAB79A9A}"/>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14</a:t>
            </a:r>
          </a:p>
        </p:txBody>
      </p:sp>
      <p:sp>
        <p:nvSpPr>
          <p:cNvPr id="6" name="Rectangle 5"/>
          <p:cNvSpPr/>
          <p:nvPr/>
        </p:nvSpPr>
        <p:spPr bwMode="auto">
          <a:xfrm>
            <a:off x="7280489" y="3157728"/>
            <a:ext cx="601979" cy="50537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 name="Rectangle 3"/>
          <p:cNvSpPr/>
          <p:nvPr/>
        </p:nvSpPr>
        <p:spPr>
          <a:xfrm>
            <a:off x="3656742" y="3042125"/>
            <a:ext cx="50419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Semibold" charset="0"/>
                <a:ea typeface="Myriad Pro Semibold" charset="0"/>
                <a:cs typeface="Myriad Pro Semibold" charset="0"/>
              </a:rPr>
              <a:t>8  +  4  +  2  =    </a:t>
            </a:r>
            <a:endParaRPr lang="en-GB" sz="4000" dirty="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64935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402FF6-438C-495E-872E-3BB312AD3723}"/>
              </a:ext>
            </a:extLst>
          </p:cNvPr>
          <p:cNvSpPr txBox="1"/>
          <p:nvPr/>
        </p:nvSpPr>
        <p:spPr bwMode="auto">
          <a:xfrm>
            <a:off x="7159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16</a:t>
            </a:r>
          </a:p>
        </p:txBody>
      </p:sp>
      <p:sp>
        <p:nvSpPr>
          <p:cNvPr id="4" name="Rectangle 3"/>
          <p:cNvSpPr/>
          <p:nvPr/>
        </p:nvSpPr>
        <p:spPr>
          <a:xfrm>
            <a:off x="3656742" y="3042125"/>
            <a:ext cx="5041900" cy="707886"/>
          </a:xfrm>
          <a:prstGeom prst="rect">
            <a:avLst/>
          </a:prstGeom>
        </p:spPr>
        <p:txBody>
          <a:bodyPr wrap="square">
            <a:spAutoFit/>
          </a:bodyPr>
          <a:lstStyle/>
          <a:p>
            <a:pPr fontAlgn="base">
              <a:spcBef>
                <a:spcPct val="20000"/>
              </a:spcBef>
              <a:spcAft>
                <a:spcPct val="0"/>
              </a:spcAft>
              <a:buClr>
                <a:srgbClr val="00628C"/>
              </a:buClr>
            </a:pPr>
            <a:r>
              <a:rPr lang="en-GB" sz="4000" dirty="0">
                <a:solidFill>
                  <a:srgbClr val="000000"/>
                </a:solidFill>
                <a:latin typeface="Myriad Pro"/>
                <a:ea typeface="Myriad Pro Semibold" charset="0"/>
                <a:cs typeface="Myriad Pro Semibold" charset="0"/>
              </a:rPr>
              <a:t>2  +  8  +  6  =    </a:t>
            </a:r>
            <a:endParaRPr lang="en-GB" sz="4000" dirty="0">
              <a:solidFill>
                <a:srgbClr val="000000"/>
              </a:solidFill>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6" name="Rectangle 5"/>
          <p:cNvSpPr/>
          <p:nvPr/>
        </p:nvSpPr>
        <p:spPr bwMode="auto">
          <a:xfrm>
            <a:off x="7275082" y="3164183"/>
            <a:ext cx="561249" cy="585828"/>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8583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4:7</a:t>
            </a:r>
          </a:p>
        </p:txBody>
      </p:sp>
      <p:graphicFrame>
        <p:nvGraphicFramePr>
          <p:cNvPr id="4" name="Table 3"/>
          <p:cNvGraphicFramePr>
            <a:graphicFrameLocks noGrp="1"/>
          </p:cNvGraphicFramePr>
          <p:nvPr/>
        </p:nvGraphicFramePr>
        <p:xfrm>
          <a:off x="3048000" y="3733800"/>
          <a:ext cx="6096000" cy="21945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sz="2400" b="1" dirty="0">
                          <a:latin typeface="Myriad Pro" panose="020B0503030403020204" pitchFamily="34" charset="0"/>
                        </a:rPr>
                        <a:t>Can make 10</a:t>
                      </a:r>
                      <a:endParaRPr lang="en-GB" sz="2400" b="1" dirty="0">
                        <a:solidFill>
                          <a:schemeClr val="tx1"/>
                        </a:solidFill>
                        <a:latin typeface="Myriad Pro" panose="020B0503030403020204" pitchFamily="34" charset="0"/>
                      </a:endParaRPr>
                    </a:p>
                  </a:txBody>
                  <a:tcPr>
                    <a:solidFill>
                      <a:srgbClr val="C8E2E8"/>
                    </a:solidFill>
                  </a:tcPr>
                </a:tc>
                <a:tc>
                  <a:txBody>
                    <a:bodyPr/>
                    <a:lstStyle/>
                    <a:p>
                      <a:pPr algn="ctr"/>
                      <a:r>
                        <a:rPr lang="en-GB" sz="2400" b="1" dirty="0">
                          <a:latin typeface="Myriad Pro" panose="020B0503030403020204" pitchFamily="34" charset="0"/>
                        </a:rPr>
                        <a:t>Cannot make 10</a:t>
                      </a:r>
                      <a:endParaRPr lang="en-GB" sz="2400" b="1" dirty="0">
                        <a:solidFill>
                          <a:schemeClr val="tx1"/>
                        </a:solidFill>
                        <a:latin typeface="Myriad Pro" panose="020B0503030403020204" pitchFamily="34" charset="0"/>
                      </a:endParaRPr>
                    </a:p>
                  </a:txBody>
                  <a:tcPr>
                    <a:solidFill>
                      <a:srgbClr val="C8E2E8"/>
                    </a:solidFill>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3787666" y="1350393"/>
            <a:ext cx="16002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7 + 5 + 5</a:t>
            </a:r>
          </a:p>
        </p:txBody>
      </p:sp>
      <p:sp>
        <p:nvSpPr>
          <p:cNvPr id="9" name="Rectangle 8"/>
          <p:cNvSpPr/>
          <p:nvPr/>
        </p:nvSpPr>
        <p:spPr>
          <a:xfrm>
            <a:off x="3786668" y="2265691"/>
            <a:ext cx="1398140"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7 + 6 + 2</a:t>
            </a:r>
          </a:p>
        </p:txBody>
      </p:sp>
      <p:sp>
        <p:nvSpPr>
          <p:cNvPr id="10" name="Rectangle 9"/>
          <p:cNvSpPr/>
          <p:nvPr/>
        </p:nvSpPr>
        <p:spPr>
          <a:xfrm>
            <a:off x="6982694" y="2265691"/>
            <a:ext cx="1398140"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1 + 3 + 9</a:t>
            </a:r>
          </a:p>
        </p:txBody>
      </p:sp>
      <p:sp>
        <p:nvSpPr>
          <p:cNvPr id="11" name="Rectangle 10"/>
          <p:cNvSpPr/>
          <p:nvPr/>
        </p:nvSpPr>
        <p:spPr>
          <a:xfrm>
            <a:off x="6982694" y="1351291"/>
            <a:ext cx="1398140"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 + 8 + 5</a:t>
            </a:r>
          </a:p>
        </p:txBody>
      </p:sp>
    </p:spTree>
    <p:extLst>
      <p:ext uri="{BB962C8B-B14F-4D97-AF65-F5344CB8AC3E}">
        <p14:creationId xmlns:p14="http://schemas.microsoft.com/office/powerpoint/2010/main" val="4918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4.44444E-6 L -0.01041 0.43055 " pathEditMode="relative" rAng="0" ptsTypes="AA">
                                      <p:cBhvr>
                                        <p:cTn id="6" dur="2000" fill="hold"/>
                                        <p:tgtEl>
                                          <p:spTgt spid="8"/>
                                        </p:tgtEl>
                                        <p:attrNameLst>
                                          <p:attrName>ppt_x</p:attrName>
                                          <p:attrName>ppt_y</p:attrName>
                                        </p:attrNameLst>
                                      </p:cBhvr>
                                      <p:rCtr x="-586" y="2120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13 -0.01389 L 0.26185 0.3 " pathEditMode="relative" rAng="0" ptsTypes="AA">
                                      <p:cBhvr>
                                        <p:cTn id="10" dur="2000" fill="hold"/>
                                        <p:tgtEl>
                                          <p:spTgt spid="9"/>
                                        </p:tgtEl>
                                        <p:attrNameLst>
                                          <p:attrName>ppt_x</p:attrName>
                                          <p:attrName>ppt_y</p:attrName>
                                        </p:attrNameLst>
                                      </p:cBhvr>
                                      <p:rCtr x="13099" y="1569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875E-6 -0.01158 L -0.00039 0.53495 " pathEditMode="relative" rAng="0" ptsTypes="AA">
                                      <p:cBhvr>
                                        <p:cTn id="14" dur="2000" fill="hold"/>
                                        <p:tgtEl>
                                          <p:spTgt spid="11"/>
                                        </p:tgtEl>
                                        <p:attrNameLst>
                                          <p:attrName>ppt_x</p:attrName>
                                          <p:attrName>ppt_y</p:attrName>
                                        </p:attrNameLst>
                                      </p:cBhvr>
                                      <p:rCtr x="-26" y="2731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875E-6 1.11111E-6 L -0.26901 0.39167 " pathEditMode="relative" rAng="0" ptsTypes="AA">
                                      <p:cBhvr>
                                        <p:cTn id="18" dur="2000" fill="hold"/>
                                        <p:tgtEl>
                                          <p:spTgt spid="10"/>
                                        </p:tgtEl>
                                        <p:attrNameLst>
                                          <p:attrName>ppt_x</p:attrName>
                                          <p:attrName>ppt_y</p:attrName>
                                        </p:attrNameLst>
                                      </p:cBhvr>
                                      <p:rCtr x="-13451" y="19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4:9</a:t>
            </a:r>
          </a:p>
        </p:txBody>
      </p:sp>
      <p:pic>
        <p:nvPicPr>
          <p:cNvPr id="3" name="Picture 2" descr="ncetm_mm_sp1_se11_aw0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637" y="812737"/>
            <a:ext cx="4362729" cy="5666228"/>
          </a:xfrm>
          <a:prstGeom prst="rect">
            <a:avLst/>
          </a:prstGeom>
        </p:spPr>
      </p:pic>
    </p:spTree>
    <p:extLst>
      <p:ext uri="{BB962C8B-B14F-4D97-AF65-F5344CB8AC3E}">
        <p14:creationId xmlns:p14="http://schemas.microsoft.com/office/powerpoint/2010/main" val="2596154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510458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two numbers that bridge through 10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80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5731611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5:1 - 5:7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227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5:1</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5529625" y="-749186"/>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99502" y="2105580"/>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26035" y="2105580"/>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0235" y="2105580"/>
            <a:ext cx="495264" cy="528839"/>
          </a:xfrm>
          <a:prstGeom prst="rect">
            <a:avLst/>
          </a:prstGeom>
        </p:spPr>
      </p:pic>
      <p:sp>
        <p:nvSpPr>
          <p:cNvPr id="9" name="Rectangle 8"/>
          <p:cNvSpPr/>
          <p:nvPr/>
        </p:nvSpPr>
        <p:spPr bwMode="auto">
          <a:xfrm>
            <a:off x="4220636" y="2684619"/>
            <a:ext cx="503765" cy="520015"/>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p:cNvSpPr/>
          <p:nvPr/>
        </p:nvSpPr>
        <p:spPr bwMode="auto">
          <a:xfrm>
            <a:off x="4817535" y="2693767"/>
            <a:ext cx="507205" cy="523566"/>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p:cNvSpPr/>
          <p:nvPr/>
        </p:nvSpPr>
        <p:spPr bwMode="auto">
          <a:xfrm>
            <a:off x="5393271" y="2685301"/>
            <a:ext cx="512229" cy="528752"/>
          </a:xfrm>
          <a:prstGeom prst="rect">
            <a:avLst/>
          </a:prstGeom>
          <a:solidFill>
            <a:srgbClr val="FFFFFF"/>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p:cNvSpPr/>
          <p:nvPr/>
        </p:nvSpPr>
        <p:spPr>
          <a:xfrm>
            <a:off x="4333780" y="4550793"/>
            <a:ext cx="10033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3300" y="3486150"/>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7500" y="3486150"/>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969000" y="3486150"/>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53200" y="3486150"/>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79734" y="3486150"/>
            <a:ext cx="520700" cy="512163"/>
          </a:xfrm>
          <a:prstGeom prst="rect">
            <a:avLst/>
          </a:prstGeom>
        </p:spPr>
      </p:pic>
      <p:sp>
        <p:nvSpPr>
          <p:cNvPr id="22" name="Rectangle 21"/>
          <p:cNvSpPr/>
          <p:nvPr/>
        </p:nvSpPr>
        <p:spPr>
          <a:xfrm>
            <a:off x="5122270" y="4550793"/>
            <a:ext cx="192405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 7 + 3 + 2</a:t>
            </a:r>
          </a:p>
        </p:txBody>
      </p:sp>
      <p:sp>
        <p:nvSpPr>
          <p:cNvPr id="23" name="Rectangle 22"/>
          <p:cNvSpPr/>
          <p:nvPr/>
        </p:nvSpPr>
        <p:spPr>
          <a:xfrm>
            <a:off x="6679250" y="4550793"/>
            <a:ext cx="192405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 10 + 2</a:t>
            </a:r>
          </a:p>
        </p:txBody>
      </p:sp>
    </p:spTree>
    <p:extLst>
      <p:ext uri="{BB962C8B-B14F-4D97-AF65-F5344CB8AC3E}">
        <p14:creationId xmlns:p14="http://schemas.microsoft.com/office/powerpoint/2010/main" val="8276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29167E-6 3.33333E-6 L -0.05287 -0.11782 " pathEditMode="relative" rAng="0" ptsTypes="AA">
                                      <p:cBhvr>
                                        <p:cTn id="28" dur="2000" fill="hold"/>
                                        <p:tgtEl>
                                          <p:spTgt spid="14"/>
                                        </p:tgtEl>
                                        <p:attrNameLst>
                                          <p:attrName>ppt_x</p:attrName>
                                          <p:attrName>ppt_y</p:attrName>
                                        </p:attrNameLst>
                                      </p:cBhvr>
                                      <p:rCtr x="-2852" y="-6019"/>
                                    </p:animMotion>
                                  </p:childTnLst>
                                </p:cTn>
                              </p:par>
                              <p:par>
                                <p:cTn id="29" presetID="0" presetClass="path" presetSubtype="0" accel="50000" decel="50000" fill="hold" nodeType="withEffect">
                                  <p:stCondLst>
                                    <p:cond delay="0"/>
                                  </p:stCondLst>
                                  <p:childTnLst>
                                    <p:animMotion origin="layout" path="M 0.00391 -1.85185E-6 L -0.04909 -0.11782 " pathEditMode="relative" rAng="0" ptsTypes="AA">
                                      <p:cBhvr>
                                        <p:cTn id="30" dur="2000" fill="hold"/>
                                        <p:tgtEl>
                                          <p:spTgt spid="18"/>
                                        </p:tgtEl>
                                        <p:attrNameLst>
                                          <p:attrName>ppt_x</p:attrName>
                                          <p:attrName>ppt_y</p:attrName>
                                        </p:attrNameLst>
                                      </p:cBhvr>
                                      <p:rCtr x="-2656" y="-5903"/>
                                    </p:animMotion>
                                  </p:childTnLst>
                                </p:cTn>
                              </p:par>
                              <p:par>
                                <p:cTn id="31" presetID="0" presetClass="path" presetSubtype="0" accel="50000" decel="50000" fill="hold" nodeType="withEffect">
                                  <p:stCondLst>
                                    <p:cond delay="0"/>
                                  </p:stCondLst>
                                  <p:childTnLst>
                                    <p:animMotion origin="layout" path="M 2.5E-6 -1.85185E-6 L -0.04844 -0.11782 " pathEditMode="relative" rAng="0" ptsTypes="AA">
                                      <p:cBhvr>
                                        <p:cTn id="32" dur="2000" fill="hold"/>
                                        <p:tgtEl>
                                          <p:spTgt spid="19"/>
                                        </p:tgtEl>
                                        <p:attrNameLst>
                                          <p:attrName>ppt_x</p:attrName>
                                          <p:attrName>ppt_y</p:attrName>
                                        </p:attrNameLst>
                                      </p:cBhvr>
                                      <p:rCtr x="-2422" y="-5903"/>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 0 L 0.00087 -0.20231 " pathEditMode="relative" ptsTypes="AA">
                                      <p:cBhvr>
                                        <p:cTn id="41" dur="2000" fill="hold"/>
                                        <p:tgtEl>
                                          <p:spTgt spid="20"/>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00087 -0.20231 " pathEditMode="relative" ptsTypes="AA">
                                      <p:cBhvr>
                                        <p:cTn id="43" dur="2000" fill="hold"/>
                                        <p:tgtEl>
                                          <p:spTgt spid="2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1_se11_aw028.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76750" y="2292350"/>
            <a:ext cx="2070100" cy="2260600"/>
          </a:xfrm>
          <a:prstGeom prst="rect">
            <a:avLst/>
          </a:prstGeom>
        </p:spPr>
      </p:pic>
      <p:sp>
        <p:nvSpPr>
          <p:cNvPr id="27" name="Rectangle 26"/>
          <p:cNvSpPr/>
          <p:nvPr/>
        </p:nvSpPr>
        <p:spPr bwMode="auto">
          <a:xfrm rot="19328311">
            <a:off x="5922529" y="2409127"/>
            <a:ext cx="902895" cy="93896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dirty="0">
              <a:solidFill>
                <a:srgbClr val="000000"/>
              </a:solidFill>
              <a:latin typeface="Myriad Pro Semibold"/>
            </a:endParaRPr>
          </a:p>
        </p:txBody>
      </p:sp>
      <p:sp>
        <p:nvSpPr>
          <p:cNvPr id="28" name="Rectangle 27"/>
          <p:cNvSpPr/>
          <p:nvPr/>
        </p:nvSpPr>
        <p:spPr bwMode="auto">
          <a:xfrm rot="19328311">
            <a:off x="5096397" y="2608181"/>
            <a:ext cx="959042" cy="160729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dirty="0">
              <a:solidFill>
                <a:srgbClr val="000000"/>
              </a:solidFill>
              <a:latin typeface="Myriad Pro Semibold"/>
            </a:endParaRPr>
          </a:p>
        </p:txBody>
      </p:sp>
      <p:sp>
        <p:nvSpPr>
          <p:cNvPr id="30" name="Oval 29"/>
          <p:cNvSpPr/>
          <p:nvPr/>
        </p:nvSpPr>
        <p:spPr bwMode="auto">
          <a:xfrm rot="20222220">
            <a:off x="5565052" y="3603192"/>
            <a:ext cx="849497" cy="820914"/>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solidFill>
                <a:srgbClr val="000000"/>
              </a:solidFill>
              <a:latin typeface="Myriad Pro Semibold"/>
            </a:endParaRPr>
          </a:p>
        </p:txBody>
      </p:sp>
      <p:sp>
        <p:nvSpPr>
          <p:cNvPr id="31" name="Oval 30"/>
          <p:cNvSpPr/>
          <p:nvPr/>
        </p:nvSpPr>
        <p:spPr bwMode="auto">
          <a:xfrm rot="20222220">
            <a:off x="4643454" y="2585172"/>
            <a:ext cx="567039" cy="553018"/>
          </a:xfrm>
          <a:prstGeom prst="ellips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solidFill>
                <a:srgbClr val="000000"/>
              </a:solidFill>
              <a:latin typeface="Myriad Pro Semibold"/>
            </a:endParaRPr>
          </a:p>
        </p:txBody>
      </p:sp>
      <p:sp>
        <p:nvSpPr>
          <p:cNvPr id="2" name="Text Placeholder 1"/>
          <p:cNvSpPr>
            <a:spLocks noGrp="1"/>
          </p:cNvSpPr>
          <p:nvPr>
            <p:ph type="body" sz="quarter" idx="11"/>
          </p:nvPr>
        </p:nvSpPr>
        <p:spPr/>
        <p:txBody>
          <a:bodyPr/>
          <a:lstStyle/>
          <a:p>
            <a:r>
              <a:rPr lang="en-GB" dirty="0">
                <a:latin typeface="Myriad Pro" panose="020B0503030403020204" pitchFamily="34" charset="0"/>
              </a:rPr>
              <a:t>1.11 Addition: three numbers and bridging 10 – step 5:2</a:t>
            </a:r>
          </a:p>
        </p:txBody>
      </p:sp>
      <p:sp>
        <p:nvSpPr>
          <p:cNvPr id="4" name="Rectangle 3"/>
          <p:cNvSpPr/>
          <p:nvPr/>
        </p:nvSpPr>
        <p:spPr>
          <a:xfrm>
            <a:off x="5370167" y="2592471"/>
            <a:ext cx="424202"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a:t>
            </a:r>
          </a:p>
        </p:txBody>
      </p:sp>
      <p:sp>
        <p:nvSpPr>
          <p:cNvPr id="5" name="Oval 4"/>
          <p:cNvSpPr/>
          <p:nvPr/>
        </p:nvSpPr>
        <p:spPr bwMode="auto">
          <a:xfrm>
            <a:off x="6229350" y="24257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solidFill>
                <a:srgbClr val="000000"/>
              </a:solidFill>
              <a:latin typeface="Myriad Pro Semibold"/>
            </a:endParaRPr>
          </a:p>
        </p:txBody>
      </p:sp>
      <p:grpSp>
        <p:nvGrpSpPr>
          <p:cNvPr id="19" name="Group 18"/>
          <p:cNvGrpSpPr/>
          <p:nvPr/>
        </p:nvGrpSpPr>
        <p:grpSpPr>
          <a:xfrm>
            <a:off x="5568950" y="3094566"/>
            <a:ext cx="2139950" cy="1286934"/>
            <a:chOff x="4286250" y="1938866"/>
            <a:chExt cx="2139950" cy="1286934"/>
          </a:xfrm>
        </p:grpSpPr>
        <p:cxnSp>
          <p:nvCxnSpPr>
            <p:cNvPr id="8" name="Straight Connector 7"/>
            <p:cNvCxnSpPr/>
            <p:nvPr/>
          </p:nvCxnSpPr>
          <p:spPr bwMode="auto">
            <a:xfrm flipH="1">
              <a:off x="4768850" y="1951566"/>
              <a:ext cx="279400" cy="47413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670550" y="1938866"/>
              <a:ext cx="273050" cy="4804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4286250" y="240665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solidFill>
                  <a:srgbClr val="000000"/>
                </a:solidFill>
                <a:latin typeface="Myriad Pro Semibold"/>
              </a:endParaRPr>
            </a:p>
          </p:txBody>
        </p:sp>
        <p:sp>
          <p:nvSpPr>
            <p:cNvPr id="12" name="Oval 11"/>
            <p:cNvSpPr/>
            <p:nvPr/>
          </p:nvSpPr>
          <p:spPr bwMode="auto">
            <a:xfrm>
              <a:off x="5613400" y="2413000"/>
              <a:ext cx="812800" cy="812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400">
                <a:solidFill>
                  <a:srgbClr val="000000"/>
                </a:solidFill>
                <a:latin typeface="Myriad Pro Semibold"/>
              </a:endParaRPr>
            </a:p>
          </p:txBody>
        </p:sp>
        <p:sp>
          <p:nvSpPr>
            <p:cNvPr id="17" name="Rectangle 16"/>
            <p:cNvSpPr/>
            <p:nvPr/>
          </p:nvSpPr>
          <p:spPr>
            <a:xfrm>
              <a:off x="4527550" y="2575942"/>
              <a:ext cx="41275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3</a:t>
              </a:r>
            </a:p>
          </p:txBody>
        </p:sp>
        <p:sp>
          <p:nvSpPr>
            <p:cNvPr id="18" name="Rectangle 17"/>
            <p:cNvSpPr/>
            <p:nvPr/>
          </p:nvSpPr>
          <p:spPr>
            <a:xfrm>
              <a:off x="5854700" y="2575942"/>
              <a:ext cx="41275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grpSp>
      <p:sp>
        <p:nvSpPr>
          <p:cNvPr id="53" name="Rectangle 52"/>
          <p:cNvSpPr/>
          <p:nvPr/>
        </p:nvSpPr>
        <p:spPr>
          <a:xfrm>
            <a:off x="5448300" y="5007993"/>
            <a:ext cx="18288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7 + 3</a:t>
            </a:r>
          </a:p>
        </p:txBody>
      </p:sp>
      <p:sp>
        <p:nvSpPr>
          <p:cNvPr id="54" name="Rectangle 53"/>
          <p:cNvSpPr/>
          <p:nvPr/>
        </p:nvSpPr>
        <p:spPr>
          <a:xfrm>
            <a:off x="5417820" y="5602353"/>
            <a:ext cx="20447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10 + 2</a:t>
            </a:r>
          </a:p>
        </p:txBody>
      </p:sp>
      <p:sp>
        <p:nvSpPr>
          <p:cNvPr id="21" name="Rectangle 20"/>
          <p:cNvSpPr/>
          <p:nvPr/>
        </p:nvSpPr>
        <p:spPr>
          <a:xfrm>
            <a:off x="4598642" y="2570491"/>
            <a:ext cx="45085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7</a:t>
            </a:r>
          </a:p>
        </p:txBody>
      </p:sp>
      <p:sp>
        <p:nvSpPr>
          <p:cNvPr id="22" name="Rectangle 21"/>
          <p:cNvSpPr/>
          <p:nvPr/>
        </p:nvSpPr>
        <p:spPr>
          <a:xfrm>
            <a:off x="6460722" y="2595891"/>
            <a:ext cx="407209"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5</a:t>
            </a:r>
          </a:p>
        </p:txBody>
      </p:sp>
      <p:sp>
        <p:nvSpPr>
          <p:cNvPr id="6" name="Rectangle 5">
            <a:extLst>
              <a:ext uri="{FF2B5EF4-FFF2-40B4-BE49-F238E27FC236}">
                <a16:creationId xmlns:a16="http://schemas.microsoft.com/office/drawing/2014/main" id="{D0EA9EEA-7994-40DD-9416-7C937849DBF4}"/>
              </a:ext>
            </a:extLst>
          </p:cNvPr>
          <p:cNvSpPr/>
          <p:nvPr/>
        </p:nvSpPr>
        <p:spPr>
          <a:xfrm>
            <a:off x="6269324" y="5018227"/>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
        <p:nvSpPr>
          <p:cNvPr id="7" name="Rectangle 6">
            <a:extLst>
              <a:ext uri="{FF2B5EF4-FFF2-40B4-BE49-F238E27FC236}">
                <a16:creationId xmlns:a16="http://schemas.microsoft.com/office/drawing/2014/main" id="{59BEF3E2-75C5-45F9-9195-3116E68EDC1F}"/>
              </a:ext>
            </a:extLst>
          </p:cNvPr>
          <p:cNvSpPr/>
          <p:nvPr/>
        </p:nvSpPr>
        <p:spPr>
          <a:xfrm>
            <a:off x="6402071" y="5602727"/>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12</a:t>
            </a:r>
          </a:p>
        </p:txBody>
      </p:sp>
    </p:spTree>
    <p:extLst>
      <p:ext uri="{BB962C8B-B14F-4D97-AF65-F5344CB8AC3E}">
        <p14:creationId xmlns:p14="http://schemas.microsoft.com/office/powerpoint/2010/main" val="36867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53" grpId="0"/>
      <p:bldP spid="54"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5:4</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1682" y="1843578"/>
            <a:ext cx="7907066" cy="3172470"/>
          </a:xfrm>
          <a:prstGeom prst="rect">
            <a:avLst/>
          </a:prstGeom>
        </p:spPr>
      </p:pic>
      <p:sp>
        <p:nvSpPr>
          <p:cNvPr id="4" name="Rectangle 3"/>
          <p:cNvSpPr/>
          <p:nvPr/>
        </p:nvSpPr>
        <p:spPr bwMode="auto">
          <a:xfrm>
            <a:off x="5837767" y="1291165"/>
            <a:ext cx="2393950" cy="17653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p:cNvSpPr/>
          <p:nvPr/>
        </p:nvSpPr>
        <p:spPr bwMode="auto">
          <a:xfrm>
            <a:off x="7939618" y="34819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p:cNvSpPr/>
          <p:nvPr/>
        </p:nvSpPr>
        <p:spPr bwMode="auto">
          <a:xfrm>
            <a:off x="8231718" y="1606550"/>
            <a:ext cx="1553633" cy="144356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p:cNvSpPr/>
          <p:nvPr/>
        </p:nvSpPr>
        <p:spPr bwMode="auto">
          <a:xfrm>
            <a:off x="9177868" y="33676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p:cNvSpPr/>
          <p:nvPr/>
        </p:nvSpPr>
        <p:spPr bwMode="auto">
          <a:xfrm>
            <a:off x="6206066" y="3818466"/>
            <a:ext cx="3369734"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9003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8496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AC60731-83EE-40AE-93D7-C5FDD58AF402}"/>
              </a:ext>
            </a:extLst>
          </p:cNvPr>
          <p:cNvSpPr>
            <a:spLocks noGrp="1"/>
          </p:cNvSpPr>
          <p:nvPr>
            <p:ph type="title"/>
          </p:nvPr>
        </p:nvSpPr>
        <p:spPr/>
        <p:txBody>
          <a:bodyPr/>
          <a:lstStyle/>
          <a:p>
            <a:r>
              <a:rPr lang="en-GB" dirty="0"/>
              <a:t>2AS-1 Add and subtract across 10</a:t>
            </a:r>
          </a:p>
        </p:txBody>
      </p:sp>
      <p:sp>
        <p:nvSpPr>
          <p:cNvPr id="4" name="Rectangle 3"/>
          <p:cNvSpPr/>
          <p:nvPr/>
        </p:nvSpPr>
        <p:spPr bwMode="auto">
          <a:xfrm>
            <a:off x="5837767" y="1215095"/>
            <a:ext cx="2393950" cy="114286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bwMode="auto">
          <a:xfrm>
            <a:off x="7939618" y="27834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bwMode="auto">
          <a:xfrm>
            <a:off x="8231718" y="1058329"/>
            <a:ext cx="1553633" cy="129328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p:nvPr/>
        </p:nvSpPr>
        <p:spPr bwMode="auto">
          <a:xfrm>
            <a:off x="9177868" y="2669116"/>
            <a:ext cx="556683" cy="42333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Freeform: Shape 10">
            <a:extLst>
              <a:ext uri="{FF2B5EF4-FFF2-40B4-BE49-F238E27FC236}">
                <a16:creationId xmlns:a16="http://schemas.microsoft.com/office/drawing/2014/main" id="{CF51C7DC-7290-4D29-8E43-73ED76C25E21}"/>
              </a:ext>
            </a:extLst>
          </p:cNvPr>
          <p:cNvSpPr/>
          <p:nvPr/>
        </p:nvSpPr>
        <p:spPr bwMode="auto">
          <a:xfrm>
            <a:off x="8206728" y="2201864"/>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Content Placeholder 2">
            <a:extLst>
              <a:ext uri="{FF2B5EF4-FFF2-40B4-BE49-F238E27FC236}">
                <a16:creationId xmlns:a16="http://schemas.microsoft.com/office/drawing/2014/main" id="{558C9841-1416-4939-8609-26964D8CC80F}"/>
              </a:ext>
            </a:extLst>
          </p:cNvPr>
          <p:cNvSpPr txBox="1">
            <a:spLocks/>
          </p:cNvSpPr>
          <p:nvPr/>
        </p:nvSpPr>
        <p:spPr>
          <a:xfrm>
            <a:off x="591211" y="2607210"/>
            <a:ext cx="8067014" cy="35427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Try these calculations using two ten frames and different coloured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For each calculation, talk about how we can make ten and how we will have to partition the second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As children become more confident, they can record each part of the calculation as they move the counters, and talk about how it represents what is on the ten frames.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Check that children are using known bonds of ten to partition numbers, and place value knowledge to add a single digit to ten, rather than counting.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descr="ncetm_mm_sp1_se11_aw027.png">
            <a:extLst>
              <a:ext uri="{FF2B5EF4-FFF2-40B4-BE49-F238E27FC236}">
                <a16:creationId xmlns:a16="http://schemas.microsoft.com/office/drawing/2014/main" id="{1D3F0ED2-9C02-4E8C-9A48-6CBB057633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6769353" y="162776"/>
            <a:ext cx="1425011" cy="3288182"/>
          </a:xfrm>
          <a:prstGeom prst="rect">
            <a:avLst/>
          </a:prstGeom>
        </p:spPr>
      </p:pic>
      <p:pic>
        <p:nvPicPr>
          <p:cNvPr id="14" name="Picture 13" descr="ncetm_mm_sp1_se11_aw027.png">
            <a:extLst>
              <a:ext uri="{FF2B5EF4-FFF2-40B4-BE49-F238E27FC236}">
                <a16:creationId xmlns:a16="http://schemas.microsoft.com/office/drawing/2014/main" id="{6C8BEB48-040A-4531-A759-76DAE3F26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000"/>
          <a:stretch/>
        </p:blipFill>
        <p:spPr>
          <a:xfrm rot="16200000">
            <a:off x="3068538" y="142437"/>
            <a:ext cx="1425011" cy="3288182"/>
          </a:xfrm>
          <a:prstGeom prst="rect">
            <a:avLst/>
          </a:prstGeom>
        </p:spPr>
      </p:pic>
      <p:sp>
        <p:nvSpPr>
          <p:cNvPr id="15" name="TextBox 14">
            <a:extLst>
              <a:ext uri="{FF2B5EF4-FFF2-40B4-BE49-F238E27FC236}">
                <a16:creationId xmlns:a16="http://schemas.microsoft.com/office/drawing/2014/main" id="{72A11B73-034A-4B17-9A43-75526F31B706}"/>
              </a:ext>
            </a:extLst>
          </p:cNvPr>
          <p:cNvSpPr txBox="1"/>
          <p:nvPr/>
        </p:nvSpPr>
        <p:spPr>
          <a:xfrm>
            <a:off x="9479818" y="2669116"/>
            <a:ext cx="1418268" cy="29484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+ 8</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a:t>
            </a:r>
          </a:p>
        </p:txBody>
      </p:sp>
    </p:spTree>
    <p:extLst>
      <p:ext uri="{BB962C8B-B14F-4D97-AF65-F5344CB8AC3E}">
        <p14:creationId xmlns:p14="http://schemas.microsoft.com/office/powerpoint/2010/main" val="282324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3139779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731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1639226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subtract</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two numbers that bridge through 10</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955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1.11 Addition and subtraction: bridging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9021990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6:1 - 6:8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701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generated with high confidence">
            <a:extLst>
              <a:ext uri="{FF2B5EF4-FFF2-40B4-BE49-F238E27FC236}">
                <a16:creationId xmlns:a16="http://schemas.microsoft.com/office/drawing/2014/main" id="{CDFFEA6C-CCC0-43AF-A1DE-1EE2FAB72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53353" y="1231996"/>
            <a:ext cx="1579976" cy="4908753"/>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10" name="Picture 9">
            <a:extLst>
              <a:ext uri="{FF2B5EF4-FFF2-40B4-BE49-F238E27FC236}">
                <a16:creationId xmlns:a16="http://schemas.microsoft.com/office/drawing/2014/main" id="{CC54959D-2ADB-4498-8506-3AF36CC00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720665"/>
            <a:ext cx="1579976" cy="5416673"/>
          </a:xfrm>
          <a:prstGeom prst="rect">
            <a:avLst/>
          </a:prstGeom>
        </p:spPr>
      </p:pic>
      <p:pic>
        <p:nvPicPr>
          <p:cNvPr id="11" name="Picture 10" descr="A screenshot of a computer&#10;&#10;Description generated with very high confidence">
            <a:extLst>
              <a:ext uri="{FF2B5EF4-FFF2-40B4-BE49-F238E27FC236}">
                <a16:creationId xmlns:a16="http://schemas.microsoft.com/office/drawing/2014/main" id="{529BF680-1C5E-44C1-BC15-ED277922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01920" y="724076"/>
            <a:ext cx="2458720" cy="413845"/>
          </a:xfrm>
          <a:prstGeom prst="rect">
            <a:avLst/>
          </a:prstGeom>
        </p:spPr>
      </p:pic>
      <p:pic>
        <p:nvPicPr>
          <p:cNvPr id="18" name="Picture 17">
            <a:extLst>
              <a:ext uri="{FF2B5EF4-FFF2-40B4-BE49-F238E27FC236}">
                <a16:creationId xmlns:a16="http://schemas.microsoft.com/office/drawing/2014/main" id="{6AE52940-DC60-4250-B5DC-C50AC9BA8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5694" y="2477387"/>
            <a:ext cx="467833" cy="951614"/>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id="{30A96122-4E8F-4D2B-A00A-967D7C5B5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25693" y="2866120"/>
            <a:ext cx="467833" cy="215858"/>
          </a:xfrm>
          <a:prstGeom prst="rect">
            <a:avLst/>
          </a:prstGeom>
        </p:spPr>
      </p:pic>
      <p:pic>
        <p:nvPicPr>
          <p:cNvPr id="20" name="Picture 19">
            <a:extLst>
              <a:ext uri="{FF2B5EF4-FFF2-40B4-BE49-F238E27FC236}">
                <a16:creationId xmlns:a16="http://schemas.microsoft.com/office/drawing/2014/main" id="{50EEF14F-FDD6-4BE6-8A33-D22CDE8310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25694" y="2817629"/>
            <a:ext cx="467833" cy="999460"/>
          </a:xfrm>
          <a:prstGeom prst="rect">
            <a:avLst/>
          </a:prstGeom>
        </p:spPr>
      </p:pic>
      <p:pic>
        <p:nvPicPr>
          <p:cNvPr id="23" name="Picture 22" descr="A screenshot of a computer&#10;&#10;Description generated with high confidence">
            <a:extLst>
              <a:ext uri="{FF2B5EF4-FFF2-40B4-BE49-F238E27FC236}">
                <a16:creationId xmlns:a16="http://schemas.microsoft.com/office/drawing/2014/main" id="{5B249D04-19FA-41EC-BC8A-639F434E8C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25694" y="3270854"/>
            <a:ext cx="467833" cy="473689"/>
          </a:xfrm>
          <a:prstGeom prst="rect">
            <a:avLst/>
          </a:prstGeom>
        </p:spPr>
      </p:pic>
      <p:pic>
        <p:nvPicPr>
          <p:cNvPr id="34" name="Picture 33" descr="A picture containing building&#10;&#10;Description generated with high confidence">
            <a:extLst>
              <a:ext uri="{FF2B5EF4-FFF2-40B4-BE49-F238E27FC236}">
                <a16:creationId xmlns:a16="http://schemas.microsoft.com/office/drawing/2014/main" id="{550BB10A-09BE-4F26-A6AC-BE89F078A4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89756" y="3595387"/>
            <a:ext cx="350411" cy="914400"/>
          </a:xfrm>
          <a:prstGeom prst="rect">
            <a:avLst/>
          </a:prstGeom>
        </p:spPr>
      </p:pic>
      <p:pic>
        <p:nvPicPr>
          <p:cNvPr id="36" name="Picture 35" descr="A screenshot of a computer&#10;&#10;Description generated with high confidence">
            <a:extLst>
              <a:ext uri="{FF2B5EF4-FFF2-40B4-BE49-F238E27FC236}">
                <a16:creationId xmlns:a16="http://schemas.microsoft.com/office/drawing/2014/main" id="{79479F83-347F-4240-A7D7-7162E86FBA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499279" y="4043159"/>
            <a:ext cx="512806" cy="311958"/>
          </a:xfrm>
          <a:prstGeom prst="rect">
            <a:avLst/>
          </a:prstGeom>
        </p:spPr>
      </p:pic>
      <p:pic>
        <p:nvPicPr>
          <p:cNvPr id="32" name="Picture 31" descr="A picture containing building&#10;&#10;Description generated with high confidence">
            <a:extLst>
              <a:ext uri="{FF2B5EF4-FFF2-40B4-BE49-F238E27FC236}">
                <a16:creationId xmlns:a16="http://schemas.microsoft.com/office/drawing/2014/main" id="{0547847D-E6F8-46E0-BABD-663F2663B18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6219" y="4026903"/>
            <a:ext cx="425866" cy="914400"/>
          </a:xfrm>
          <a:prstGeom prst="rect">
            <a:avLst/>
          </a:prstGeom>
        </p:spPr>
      </p:pic>
      <p:pic>
        <p:nvPicPr>
          <p:cNvPr id="35" name="Picture 34" descr="A screenshot of a computer&#10;&#10;Description generated with high confidence">
            <a:extLst>
              <a:ext uri="{FF2B5EF4-FFF2-40B4-BE49-F238E27FC236}">
                <a16:creationId xmlns:a16="http://schemas.microsoft.com/office/drawing/2014/main" id="{06DA045A-D7C8-4FEF-9EC8-BF9E5EE1960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499280" y="4443211"/>
            <a:ext cx="512806" cy="498092"/>
          </a:xfrm>
          <a:prstGeom prst="rect">
            <a:avLst/>
          </a:prstGeom>
        </p:spPr>
      </p:pic>
      <p:pic>
        <p:nvPicPr>
          <p:cNvPr id="37" name="Picture 36">
            <a:extLst>
              <a:ext uri="{FF2B5EF4-FFF2-40B4-BE49-F238E27FC236}">
                <a16:creationId xmlns:a16="http://schemas.microsoft.com/office/drawing/2014/main" id="{0644DC2F-36E1-46EE-9CF5-39D492F53D7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390"/>
          <a:stretch/>
        </p:blipFill>
        <p:spPr>
          <a:xfrm>
            <a:off x="8432980" y="724319"/>
            <a:ext cx="2027630" cy="5416673"/>
          </a:xfrm>
          <a:prstGeom prst="rect">
            <a:avLst/>
          </a:prstGeom>
        </p:spPr>
      </p:pic>
    </p:spTree>
    <p:extLst>
      <p:ext uri="{BB962C8B-B14F-4D97-AF65-F5344CB8AC3E}">
        <p14:creationId xmlns:p14="http://schemas.microsoft.com/office/powerpoint/2010/main" val="24922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3" presetClass="path" presetSubtype="0" accel="50000" decel="50000" fill="hold" nodeType="withEffect">
                                  <p:stCondLst>
                                    <p:cond delay="500"/>
                                  </p:stCondLst>
                                  <p:childTnLst>
                                    <p:animMotion origin="layout" path="M -4.72222E-6 4.81481E-6 L 0.15209 4.81481E-6 " pathEditMode="relative" rAng="0" ptsTypes="AA">
                                      <p:cBhvr>
                                        <p:cTn id="26" dur="2000" fill="hold"/>
                                        <p:tgtEl>
                                          <p:spTgt spid="32"/>
                                        </p:tgtEl>
                                        <p:attrNameLst>
                                          <p:attrName>ppt_x</p:attrName>
                                          <p:attrName>ppt_y</p:attrName>
                                        </p:attrNameLst>
                                      </p:cBhvr>
                                      <p:rCtr x="7604" y="0"/>
                                    </p:animMotion>
                                  </p:childTnLst>
                                </p:cTn>
                              </p:par>
                              <p:par>
                                <p:cTn id="27" presetID="63" presetClass="path" presetSubtype="0" accel="50000" decel="50000" fill="hold" nodeType="withEffect">
                                  <p:stCondLst>
                                    <p:cond delay="500"/>
                                  </p:stCondLst>
                                  <p:childTnLst>
                                    <p:animMotion origin="layout" path="M 4.72222E-6 -2.22222E-6 L 0.18368 -2.22222E-6 " pathEditMode="relative" rAng="0" ptsTypes="AA">
                                      <p:cBhvr>
                                        <p:cTn id="28" dur="2000" fill="hold"/>
                                        <p:tgtEl>
                                          <p:spTgt spid="34"/>
                                        </p:tgtEl>
                                        <p:attrNameLst>
                                          <p:attrName>ppt_x</p:attrName>
                                          <p:attrName>ppt_y</p:attrName>
                                        </p:attrNameLst>
                                      </p:cBhvr>
                                      <p:rCtr x="9184" y="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5.55556E-7 4.44444E-6 L 0.1158 4.44444E-6 " pathEditMode="relative" rAng="0" ptsTypes="AA">
                                      <p:cBhvr>
                                        <p:cTn id="32" dur="2000" fill="hold"/>
                                        <p:tgtEl>
                                          <p:spTgt spid="18"/>
                                        </p:tgtEl>
                                        <p:attrNameLst>
                                          <p:attrName>ppt_x</p:attrName>
                                          <p:attrName>ppt_y</p:attrName>
                                        </p:attrNameLst>
                                      </p:cBhvr>
                                      <p:rCtr x="5781" y="0"/>
                                    </p:animMotion>
                                  </p:childTnLst>
                                </p:cTn>
                              </p:par>
                              <p:par>
                                <p:cTn id="33" presetID="63" presetClass="path" presetSubtype="0" accel="50000" decel="50000" fill="hold" nodeType="withEffect">
                                  <p:stCondLst>
                                    <p:cond delay="0"/>
                                  </p:stCondLst>
                                  <p:childTnLst>
                                    <p:animMotion origin="layout" path="M 5.55556E-7 -4.81481E-6 L 0.08194 -4.81481E-6 " pathEditMode="relative" rAng="0" ptsTypes="AA">
                                      <p:cBhvr>
                                        <p:cTn id="34" dur="2000" fill="hold"/>
                                        <p:tgtEl>
                                          <p:spTgt spid="20"/>
                                        </p:tgtEl>
                                        <p:attrNameLst>
                                          <p:attrName>ppt_x</p:attrName>
                                          <p:attrName>ppt_y</p:attrName>
                                        </p:attrNameLst>
                                      </p:cBhvr>
                                      <p:rCtr x="4097"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946BCC0-3DEC-4B7A-9941-31D32CFF8F1F}"/>
              </a:ext>
            </a:extLst>
          </p:cNvPr>
          <p:cNvGrpSpPr/>
          <p:nvPr/>
        </p:nvGrpSpPr>
        <p:grpSpPr>
          <a:xfrm>
            <a:off x="3935780" y="5118415"/>
            <a:ext cx="462013" cy="411990"/>
            <a:chOff x="2103697" y="5162550"/>
            <a:chExt cx="462013" cy="411990"/>
          </a:xfrm>
        </p:grpSpPr>
        <p:pic>
          <p:nvPicPr>
            <p:cNvPr id="44" name="Picture 43" descr="A close up of a logo&#10;&#10;Description generated with high confidence">
              <a:extLst>
                <a:ext uri="{FF2B5EF4-FFF2-40B4-BE49-F238E27FC236}">
                  <a16:creationId xmlns:a16="http://schemas.microsoft.com/office/drawing/2014/main" id="{75915B3C-8AF2-4751-95EA-52DDAC4A93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3697" y="5162550"/>
              <a:ext cx="462013" cy="411990"/>
            </a:xfrm>
            <a:prstGeom prst="rect">
              <a:avLst/>
            </a:prstGeom>
          </p:spPr>
        </p:pic>
        <p:sp>
          <p:nvSpPr>
            <p:cNvPr id="50" name="Rectangle 49">
              <a:extLst>
                <a:ext uri="{FF2B5EF4-FFF2-40B4-BE49-F238E27FC236}">
                  <a16:creationId xmlns:a16="http://schemas.microsoft.com/office/drawing/2014/main" id="{ECA7660E-34D6-4068-8195-A4C8F89D3036}"/>
                </a:ext>
              </a:extLst>
            </p:cNvPr>
            <p:cNvSpPr/>
            <p:nvPr/>
          </p:nvSpPr>
          <p:spPr bwMode="auto">
            <a:xfrm>
              <a:off x="2228850" y="5238750"/>
              <a:ext cx="228600" cy="2667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grpSp>
      <p:sp>
        <p:nvSpPr>
          <p:cNvPr id="2" name="Text Placeholder 1"/>
          <p:cNvSpPr>
            <a:spLocks noGrp="1"/>
          </p:cNvSpPr>
          <p:nvPr>
            <p:ph type="body" sz="quarter" idx="11"/>
          </p:nvPr>
        </p:nvSpPr>
        <p:spPr/>
        <p:txBody>
          <a:bodyPr/>
          <a:lstStyle/>
          <a:p>
            <a:r>
              <a:rPr lang="en-GB" dirty="0"/>
              <a:t>1.11 Addition: three numbers and bridging 10 – step 6:1</a:t>
            </a:r>
          </a:p>
        </p:txBody>
      </p:sp>
      <p:sp>
        <p:nvSpPr>
          <p:cNvPr id="5" name="Right Brace 4">
            <a:extLst>
              <a:ext uri="{FF2B5EF4-FFF2-40B4-BE49-F238E27FC236}">
                <a16:creationId xmlns:a16="http://schemas.microsoft.com/office/drawing/2014/main" id="{DAAE776A-D6A7-425B-9784-5CECACB269E2}"/>
              </a:ext>
            </a:extLst>
          </p:cNvPr>
          <p:cNvSpPr/>
          <p:nvPr/>
        </p:nvSpPr>
        <p:spPr bwMode="auto">
          <a:xfrm rot="5400000">
            <a:off x="5015032" y="1284844"/>
            <a:ext cx="592216" cy="6833392"/>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6" name="TextBox 5">
            <a:extLst>
              <a:ext uri="{FF2B5EF4-FFF2-40B4-BE49-F238E27FC236}">
                <a16:creationId xmlns:a16="http://schemas.microsoft.com/office/drawing/2014/main" id="{04A2B38F-48C6-40FC-AC4C-7EB4C20CEF9A}"/>
              </a:ext>
            </a:extLst>
          </p:cNvPr>
          <p:cNvSpPr txBox="1"/>
          <p:nvPr/>
        </p:nvSpPr>
        <p:spPr bwMode="auto">
          <a:xfrm>
            <a:off x="5067300" y="509474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12</a:t>
            </a:r>
          </a:p>
        </p:txBody>
      </p:sp>
      <p:cxnSp>
        <p:nvCxnSpPr>
          <p:cNvPr id="12" name="Straight Connector 11">
            <a:extLst>
              <a:ext uri="{FF2B5EF4-FFF2-40B4-BE49-F238E27FC236}">
                <a16:creationId xmlns:a16="http://schemas.microsoft.com/office/drawing/2014/main" id="{DE8424AB-AEEF-4891-AC35-A7B3515905C8}"/>
              </a:ext>
            </a:extLst>
          </p:cNvPr>
          <p:cNvCxnSpPr>
            <a:cxnSpLocks/>
          </p:cNvCxnSpPr>
          <p:nvPr/>
        </p:nvCxnSpPr>
        <p:spPr bwMode="auto">
          <a:xfrm>
            <a:off x="7587096" y="3916903"/>
            <a:ext cx="2537473"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Right Brace 24">
            <a:extLst>
              <a:ext uri="{FF2B5EF4-FFF2-40B4-BE49-F238E27FC236}">
                <a16:creationId xmlns:a16="http://schemas.microsoft.com/office/drawing/2014/main" id="{5CCD8DAB-F0F0-4471-8E54-8420BC3670A8}"/>
              </a:ext>
            </a:extLst>
          </p:cNvPr>
          <p:cNvSpPr/>
          <p:nvPr/>
        </p:nvSpPr>
        <p:spPr bwMode="auto">
          <a:xfrm rot="16200000">
            <a:off x="10013946" y="2652270"/>
            <a:ext cx="592216" cy="1052227"/>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26" name="TextBox 25">
            <a:extLst>
              <a:ext uri="{FF2B5EF4-FFF2-40B4-BE49-F238E27FC236}">
                <a16:creationId xmlns:a16="http://schemas.microsoft.com/office/drawing/2014/main" id="{274E64F7-CB36-4B34-A517-AEB8C90BA70F}"/>
              </a:ext>
            </a:extLst>
          </p:cNvPr>
          <p:cNvSpPr txBox="1"/>
          <p:nvPr/>
        </p:nvSpPr>
        <p:spPr bwMode="auto">
          <a:xfrm>
            <a:off x="9975111" y="2358835"/>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a:t>
            </a:r>
            <a:r>
              <a:rPr lang="en-GB" sz="2400" dirty="0">
                <a:solidFill>
                  <a:srgbClr val="000000"/>
                </a:solidFill>
                <a:latin typeface="Myriad Pro Semibold"/>
                <a:ea typeface="Myriad Pro Semibold" charset="0"/>
                <a:cs typeface="Myriad Pro Semibold" charset="0"/>
              </a:rPr>
              <a:t>2</a:t>
            </a:r>
          </a:p>
        </p:txBody>
      </p:sp>
      <p:sp>
        <p:nvSpPr>
          <p:cNvPr id="27" name="Right Brace 26">
            <a:extLst>
              <a:ext uri="{FF2B5EF4-FFF2-40B4-BE49-F238E27FC236}">
                <a16:creationId xmlns:a16="http://schemas.microsoft.com/office/drawing/2014/main" id="{7E431576-BC81-42E7-BF36-A04A2385FF83}"/>
              </a:ext>
            </a:extLst>
          </p:cNvPr>
          <p:cNvSpPr/>
          <p:nvPr/>
        </p:nvSpPr>
        <p:spPr bwMode="auto">
          <a:xfrm rot="5400000">
            <a:off x="4439410" y="1860467"/>
            <a:ext cx="585219" cy="567515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28" name="TextBox 27">
            <a:extLst>
              <a:ext uri="{FF2B5EF4-FFF2-40B4-BE49-F238E27FC236}">
                <a16:creationId xmlns:a16="http://schemas.microsoft.com/office/drawing/2014/main" id="{02A44D0A-1635-4179-A75E-3244B067D5F4}"/>
              </a:ext>
            </a:extLst>
          </p:cNvPr>
          <p:cNvSpPr txBox="1"/>
          <p:nvPr/>
        </p:nvSpPr>
        <p:spPr bwMode="auto">
          <a:xfrm>
            <a:off x="4412918" y="509474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
        <p:nvSpPr>
          <p:cNvPr id="33" name="Right Brace 32">
            <a:extLst>
              <a:ext uri="{FF2B5EF4-FFF2-40B4-BE49-F238E27FC236}">
                <a16:creationId xmlns:a16="http://schemas.microsoft.com/office/drawing/2014/main" id="{9CD373ED-E83B-43D6-890E-5F06BC607998}"/>
              </a:ext>
            </a:extLst>
          </p:cNvPr>
          <p:cNvSpPr/>
          <p:nvPr/>
        </p:nvSpPr>
        <p:spPr bwMode="auto">
          <a:xfrm rot="16200000">
            <a:off x="8876697" y="2650664"/>
            <a:ext cx="592216" cy="1052226"/>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38" name="TextBox 37">
            <a:extLst>
              <a:ext uri="{FF2B5EF4-FFF2-40B4-BE49-F238E27FC236}">
                <a16:creationId xmlns:a16="http://schemas.microsoft.com/office/drawing/2014/main" id="{2CBAF9D0-1701-4FAE-AB1C-4C61A8439E1F}"/>
              </a:ext>
            </a:extLst>
          </p:cNvPr>
          <p:cNvSpPr txBox="1"/>
          <p:nvPr/>
        </p:nvSpPr>
        <p:spPr bwMode="auto">
          <a:xfrm>
            <a:off x="8837722" y="2357229"/>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a:t>
            </a:r>
            <a:r>
              <a:rPr lang="en-GB" sz="2400" dirty="0">
                <a:solidFill>
                  <a:srgbClr val="000000"/>
                </a:solidFill>
                <a:latin typeface="Myriad Pro Semibold"/>
                <a:ea typeface="Myriad Pro Semibold" charset="0"/>
                <a:cs typeface="Myriad Pro Semibold" charset="0"/>
              </a:rPr>
              <a:t>2</a:t>
            </a:r>
          </a:p>
        </p:txBody>
      </p:sp>
      <p:sp>
        <p:nvSpPr>
          <p:cNvPr id="39" name="Right Brace 38">
            <a:extLst>
              <a:ext uri="{FF2B5EF4-FFF2-40B4-BE49-F238E27FC236}">
                <a16:creationId xmlns:a16="http://schemas.microsoft.com/office/drawing/2014/main" id="{50EEBEFB-AD9F-435D-B26D-D96477163A3F}"/>
              </a:ext>
            </a:extLst>
          </p:cNvPr>
          <p:cNvSpPr/>
          <p:nvPr/>
        </p:nvSpPr>
        <p:spPr bwMode="auto">
          <a:xfrm rot="5400000">
            <a:off x="3870678" y="2429197"/>
            <a:ext cx="592216" cy="45446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cxnSp>
        <p:nvCxnSpPr>
          <p:cNvPr id="41" name="Straight Connector 40">
            <a:extLst>
              <a:ext uri="{FF2B5EF4-FFF2-40B4-BE49-F238E27FC236}">
                <a16:creationId xmlns:a16="http://schemas.microsoft.com/office/drawing/2014/main" id="{66C28D13-1EFA-48B8-8FB7-A2768DF81507}"/>
              </a:ext>
            </a:extLst>
          </p:cNvPr>
          <p:cNvCxnSpPr>
            <a:cxnSpLocks/>
          </p:cNvCxnSpPr>
          <p:nvPr/>
        </p:nvCxnSpPr>
        <p:spPr bwMode="auto">
          <a:xfrm>
            <a:off x="5836118" y="3916903"/>
            <a:ext cx="2329314"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2645F824-83DB-4E56-A742-010FF5D0E3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127" y="3624294"/>
            <a:ext cx="1158242" cy="585218"/>
          </a:xfrm>
          <a:prstGeom prst="rect">
            <a:avLst/>
          </a:prstGeom>
        </p:spPr>
      </p:pic>
      <p:pic>
        <p:nvPicPr>
          <p:cNvPr id="16" name="Picture 15" descr="A close up of a logo&#10;&#10;Description generated with high confidence">
            <a:extLst>
              <a:ext uri="{FF2B5EF4-FFF2-40B4-BE49-F238E27FC236}">
                <a16:creationId xmlns:a16="http://schemas.microsoft.com/office/drawing/2014/main" id="{98488311-CD49-4785-A3A4-A109CE0E6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4444" y="3624294"/>
            <a:ext cx="4559818" cy="585218"/>
          </a:xfrm>
          <a:prstGeom prst="rect">
            <a:avLst/>
          </a:prstGeom>
        </p:spPr>
      </p:pic>
      <p:pic>
        <p:nvPicPr>
          <p:cNvPr id="8" name="Picture 7" descr="A picture containing mirror, object, hand glass&#10;&#10;Description generated with very high confidence">
            <a:extLst>
              <a:ext uri="{FF2B5EF4-FFF2-40B4-BE49-F238E27FC236}">
                <a16:creationId xmlns:a16="http://schemas.microsoft.com/office/drawing/2014/main" id="{1FF9404A-A681-4FF8-B5B7-DBC190E179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9594" y="3624294"/>
            <a:ext cx="1158242" cy="585218"/>
          </a:xfrm>
          <a:prstGeom prst="rect">
            <a:avLst/>
          </a:prstGeom>
        </p:spPr>
      </p:pic>
      <p:sp>
        <p:nvSpPr>
          <p:cNvPr id="42" name="Right Brace 41">
            <a:extLst>
              <a:ext uri="{FF2B5EF4-FFF2-40B4-BE49-F238E27FC236}">
                <a16:creationId xmlns:a16="http://schemas.microsoft.com/office/drawing/2014/main" id="{069EE879-0AF2-4BE4-BC68-94A3178B5870}"/>
              </a:ext>
            </a:extLst>
          </p:cNvPr>
          <p:cNvSpPr/>
          <p:nvPr/>
        </p:nvSpPr>
        <p:spPr bwMode="auto">
          <a:xfrm rot="16200000">
            <a:off x="9476203" y="1000763"/>
            <a:ext cx="592216" cy="212771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43" name="TextBox 42">
            <a:extLst>
              <a:ext uri="{FF2B5EF4-FFF2-40B4-BE49-F238E27FC236}">
                <a16:creationId xmlns:a16="http://schemas.microsoft.com/office/drawing/2014/main" id="{CB269B50-9CCA-4D1D-AF66-58CD9001C778}"/>
              </a:ext>
            </a:extLst>
          </p:cNvPr>
          <p:cNvSpPr txBox="1"/>
          <p:nvPr/>
        </p:nvSpPr>
        <p:spPr bwMode="auto">
          <a:xfrm>
            <a:off x="9464169" y="124507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− 4</a:t>
            </a:r>
            <a:endParaRPr lang="en-GB" sz="2400" dirty="0">
              <a:solidFill>
                <a:srgbClr val="000000"/>
              </a:solidFill>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id="{DD528EDA-3100-440F-B70C-129EF1D1312E}"/>
              </a:ext>
            </a:extLst>
          </p:cNvPr>
          <p:cNvSpPr/>
          <p:nvPr/>
        </p:nvSpPr>
        <p:spPr bwMode="auto">
          <a:xfrm>
            <a:off x="4124326" y="5073203"/>
            <a:ext cx="11112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49" name="TextBox 48">
            <a:extLst>
              <a:ext uri="{FF2B5EF4-FFF2-40B4-BE49-F238E27FC236}">
                <a16:creationId xmlns:a16="http://schemas.microsoft.com/office/drawing/2014/main" id="{B22DA11A-E96F-4D47-A704-29C86847EF9B}"/>
              </a:ext>
            </a:extLst>
          </p:cNvPr>
          <p:cNvSpPr txBox="1"/>
          <p:nvPr/>
        </p:nvSpPr>
        <p:spPr bwMode="auto">
          <a:xfrm>
            <a:off x="3935780" y="5094141"/>
            <a:ext cx="462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rPr>
              <a:t>8</a:t>
            </a:r>
          </a:p>
        </p:txBody>
      </p:sp>
    </p:spTree>
    <p:extLst>
      <p:ext uri="{BB962C8B-B14F-4D97-AF65-F5344CB8AC3E}">
        <p14:creationId xmlns:p14="http://schemas.microsoft.com/office/powerpoint/2010/main" val="5946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8.33333E-7 -4.81481E-6 L 0.17691 -4.81481E-6 " pathEditMode="relative" rAng="0" ptsTypes="AA">
                                      <p:cBhvr>
                                        <p:cTn id="13" dur="2000" fill="hold"/>
                                        <p:tgtEl>
                                          <p:spTgt spid="8"/>
                                        </p:tgtEl>
                                        <p:attrNameLst>
                                          <p:attrName>ppt_x</p:attrName>
                                          <p:attrName>ppt_y</p:attrName>
                                        </p:attrNameLst>
                                      </p:cBhvr>
                                      <p:rCtr x="8837" y="0"/>
                                    </p:animMotion>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63" presetClass="path" presetSubtype="0" accel="50000" decel="50000" fill="hold" nodeType="withEffect">
                                  <p:stCondLst>
                                    <p:cond delay="250"/>
                                  </p:stCondLst>
                                  <p:childTnLst>
                                    <p:animMotion origin="layout" path="M -0.0013 -4.81481E-6 L 0.17565 -4.81481E-6 " pathEditMode="relative" rAng="0" ptsTypes="AA">
                                      <p:cBhvr>
                                        <p:cTn id="42" dur="2000" fill="hold"/>
                                        <p:tgtEl>
                                          <p:spTgt spid="4"/>
                                        </p:tgtEl>
                                        <p:attrNameLst>
                                          <p:attrName>ppt_x</p:attrName>
                                          <p:attrName>ppt_y</p:attrName>
                                        </p:attrNameLst>
                                      </p:cBhvr>
                                      <p:rCtr x="8841" y="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6" grpId="0"/>
      <p:bldP spid="27" grpId="0" animBg="1"/>
      <p:bldP spid="27" grpId="1" animBg="1"/>
      <p:bldP spid="28" grpId="0"/>
      <p:bldP spid="28" grpId="1"/>
      <p:bldP spid="33" grpId="0" animBg="1"/>
      <p:bldP spid="38" grpId="0"/>
      <p:bldP spid="39" grpId="0" animBg="1"/>
      <p:bldP spid="42" grpId="0" animBg="1"/>
      <p:bldP spid="43" grpId="0"/>
      <p:bldP spid="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7" name="Picture 6" descr="A picture containing indoor&#10;&#10;Description generated with high confidence">
            <a:extLst>
              <a:ext uri="{FF2B5EF4-FFF2-40B4-BE49-F238E27FC236}">
                <a16:creationId xmlns:a16="http://schemas.microsoft.com/office/drawing/2014/main" id="{2F1A2D82-E6D0-4B8E-895F-C586A9E2ED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615070"/>
            <a:ext cx="7907446" cy="705928"/>
          </a:xfrm>
          <a:prstGeom prst="rect">
            <a:avLst/>
          </a:prstGeom>
        </p:spPr>
      </p:pic>
      <p:pic>
        <p:nvPicPr>
          <p:cNvPr id="29" name="Picture 28" descr="A picture containing indoor&#10;&#10;Description generated with high confidence">
            <a:extLst>
              <a:ext uri="{FF2B5EF4-FFF2-40B4-BE49-F238E27FC236}">
                <a16:creationId xmlns:a16="http://schemas.microsoft.com/office/drawing/2014/main" id="{37777F47-AACD-4CC5-B985-30AF62901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0" y="2909142"/>
            <a:ext cx="3668234" cy="705928"/>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id="{331EE2A9-8FB2-4556-97B6-12D419B3F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905"/>
          <a:stretch/>
        </p:blipFill>
        <p:spPr>
          <a:xfrm>
            <a:off x="6096000" y="2498652"/>
            <a:ext cx="3668234" cy="410491"/>
          </a:xfrm>
          <a:prstGeom prst="rect">
            <a:avLst/>
          </a:prstGeom>
        </p:spPr>
      </p:pic>
      <p:pic>
        <p:nvPicPr>
          <p:cNvPr id="31" name="Picture 30" descr="A picture containing indoor&#10;&#10;Description generated with high confidence">
            <a:extLst>
              <a:ext uri="{FF2B5EF4-FFF2-40B4-BE49-F238E27FC236}">
                <a16:creationId xmlns:a16="http://schemas.microsoft.com/office/drawing/2014/main" id="{77024543-B4D7-4324-97FE-3E015F4F82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02196" y="2909142"/>
            <a:ext cx="3593805" cy="705928"/>
          </a:xfrm>
          <a:prstGeom prst="rect">
            <a:avLst/>
          </a:prstGeom>
        </p:spPr>
      </p:pic>
      <p:pic>
        <p:nvPicPr>
          <p:cNvPr id="32" name="Picture 31" descr="A picture containing indoor&#10;&#10;Description generated with high confidence">
            <a:extLst>
              <a:ext uri="{FF2B5EF4-FFF2-40B4-BE49-F238E27FC236}">
                <a16:creationId xmlns:a16="http://schemas.microsoft.com/office/drawing/2014/main" id="{E0024CA3-6F2D-4596-ABA6-7F6D32E05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302"/>
          <a:stretch/>
        </p:blipFill>
        <p:spPr>
          <a:xfrm>
            <a:off x="2502196" y="2498652"/>
            <a:ext cx="3593805" cy="410491"/>
          </a:xfrm>
          <a:prstGeom prst="rect">
            <a:avLst/>
          </a:prstGeom>
        </p:spPr>
      </p:pic>
      <p:sp>
        <p:nvSpPr>
          <p:cNvPr id="9" name="Rectangle 8">
            <a:extLst>
              <a:ext uri="{FF2B5EF4-FFF2-40B4-BE49-F238E27FC236}">
                <a16:creationId xmlns:a16="http://schemas.microsoft.com/office/drawing/2014/main" id="{51F3518E-20D5-4BCE-9F3D-18FC61E8B9E1}"/>
              </a:ext>
            </a:extLst>
          </p:cNvPr>
          <p:cNvSpPr/>
          <p:nvPr/>
        </p:nvSpPr>
        <p:spPr bwMode="auto">
          <a:xfrm>
            <a:off x="2310762" y="3884083"/>
            <a:ext cx="457200" cy="426331"/>
          </a:xfrm>
          <a:prstGeom prst="rect">
            <a:avLst/>
          </a:prstGeom>
          <a:noFill/>
          <a:ln w="762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8013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CB94A2-49CA-405B-A15B-DBEA281F2C9E}"/>
              </a:ext>
            </a:extLst>
          </p:cNvPr>
          <p:cNvSpPr/>
          <p:nvPr/>
        </p:nvSpPr>
        <p:spPr>
          <a:xfrm>
            <a:off x="5997918" y="2894537"/>
            <a:ext cx="37863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4" name="Picture 3" descr="A close up of a logo&#10;&#10;Description generated with very high confidence">
            <a:extLst>
              <a:ext uri="{FF2B5EF4-FFF2-40B4-BE49-F238E27FC236}">
                <a16:creationId xmlns:a16="http://schemas.microsoft.com/office/drawing/2014/main" id="{F7EF9FF1-F30D-41C1-AD5F-EECCDFE35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7813" y="1855572"/>
            <a:ext cx="7936377" cy="63000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9B82FF26-9AB7-4431-9011-E01592015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7812" y="2485572"/>
            <a:ext cx="7936377" cy="498258"/>
          </a:xfrm>
          <a:prstGeom prst="rect">
            <a:avLst/>
          </a:prstGeom>
        </p:spPr>
      </p:pic>
      <p:sp>
        <p:nvSpPr>
          <p:cNvPr id="5" name="TextBox 4">
            <a:extLst>
              <a:ext uri="{FF2B5EF4-FFF2-40B4-BE49-F238E27FC236}">
                <a16:creationId xmlns:a16="http://schemas.microsoft.com/office/drawing/2014/main" id="{4AE91CDB-78BD-446A-AB76-41BCD4A2917A}"/>
              </a:ext>
            </a:extLst>
          </p:cNvPr>
          <p:cNvSpPr txBox="1"/>
          <p:nvPr/>
        </p:nvSpPr>
        <p:spPr bwMode="auto">
          <a:xfrm>
            <a:off x="5060415" y="3875941"/>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12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6" name="Rectangle 5">
            <a:extLst>
              <a:ext uri="{FF2B5EF4-FFF2-40B4-BE49-F238E27FC236}">
                <a16:creationId xmlns:a16="http://schemas.microsoft.com/office/drawing/2014/main" id="{F6E7785B-D1F1-4209-B317-1FA0CA0CB00E}"/>
              </a:ext>
            </a:extLst>
          </p:cNvPr>
          <p:cNvSpPr/>
          <p:nvPr/>
        </p:nvSpPr>
        <p:spPr>
          <a:xfrm>
            <a:off x="5717096" y="3875941"/>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16" name="Rectangle 15">
            <a:extLst>
              <a:ext uri="{FF2B5EF4-FFF2-40B4-BE49-F238E27FC236}">
                <a16:creationId xmlns:a16="http://schemas.microsoft.com/office/drawing/2014/main" id="{98C4EA2C-70B8-4043-BD20-4A3497449D89}"/>
              </a:ext>
            </a:extLst>
          </p:cNvPr>
          <p:cNvSpPr/>
          <p:nvPr/>
        </p:nvSpPr>
        <p:spPr>
          <a:xfrm>
            <a:off x="6041361" y="3875941"/>
            <a:ext cx="792205"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
        <p:nvSpPr>
          <p:cNvPr id="17" name="TextBox 16">
            <a:extLst>
              <a:ext uri="{FF2B5EF4-FFF2-40B4-BE49-F238E27FC236}">
                <a16:creationId xmlns:a16="http://schemas.microsoft.com/office/drawing/2014/main" id="{1A02CD97-F662-4F32-B00B-E31C04CCD347}"/>
              </a:ext>
            </a:extLst>
          </p:cNvPr>
          <p:cNvSpPr txBox="1"/>
          <p:nvPr/>
        </p:nvSpPr>
        <p:spPr bwMode="auto">
          <a:xfrm>
            <a:off x="5060415" y="4368383"/>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id="{C26ABB0A-A9BC-4AA3-AE77-68E2FC70CE59}"/>
              </a:ext>
            </a:extLst>
          </p:cNvPr>
          <p:cNvSpPr/>
          <p:nvPr/>
        </p:nvSpPr>
        <p:spPr>
          <a:xfrm>
            <a:off x="5717096" y="4368383"/>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19" name="Rectangle 18">
            <a:extLst>
              <a:ext uri="{FF2B5EF4-FFF2-40B4-BE49-F238E27FC236}">
                <a16:creationId xmlns:a16="http://schemas.microsoft.com/office/drawing/2014/main" id="{306F2857-1A3E-4D73-970D-FBAE5FDEEF99}"/>
              </a:ext>
            </a:extLst>
          </p:cNvPr>
          <p:cNvSpPr/>
          <p:nvPr/>
        </p:nvSpPr>
        <p:spPr>
          <a:xfrm>
            <a:off x="6041361" y="4368383"/>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8</a:t>
            </a:r>
          </a:p>
        </p:txBody>
      </p:sp>
      <p:sp>
        <p:nvSpPr>
          <p:cNvPr id="20" name="TextBox 19">
            <a:extLst>
              <a:ext uri="{FF2B5EF4-FFF2-40B4-BE49-F238E27FC236}">
                <a16:creationId xmlns:a16="http://schemas.microsoft.com/office/drawing/2014/main" id="{62111ECB-D900-4F1A-8C39-0583992E4EB6}"/>
              </a:ext>
            </a:extLst>
          </p:cNvPr>
          <p:cNvSpPr txBox="1"/>
          <p:nvPr/>
        </p:nvSpPr>
        <p:spPr bwMode="auto">
          <a:xfrm>
            <a:off x="5060415" y="508685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12 </a:t>
            </a:r>
            <a:r>
              <a:rPr lang="en-GB" sz="2400" b="1" dirty="0">
                <a:solidFill>
                  <a:srgbClr val="000000"/>
                </a:solidFill>
                <a:latin typeface="Myriad Pro Semibold"/>
              </a:rPr>
              <a:t>− </a:t>
            </a:r>
            <a:endParaRPr lang="en-GB" sz="2400" b="1" dirty="0">
              <a:solidFill>
                <a:srgbClr val="000000"/>
              </a:solidFill>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id="{275A5CF6-D575-4B42-96DA-6B4AF485055E}"/>
              </a:ext>
            </a:extLst>
          </p:cNvPr>
          <p:cNvSpPr/>
          <p:nvPr/>
        </p:nvSpPr>
        <p:spPr>
          <a:xfrm>
            <a:off x="5717096" y="5086858"/>
            <a:ext cx="356188"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4</a:t>
            </a:r>
          </a:p>
        </p:txBody>
      </p:sp>
      <p:sp>
        <p:nvSpPr>
          <p:cNvPr id="22" name="Rectangle 21">
            <a:extLst>
              <a:ext uri="{FF2B5EF4-FFF2-40B4-BE49-F238E27FC236}">
                <a16:creationId xmlns:a16="http://schemas.microsoft.com/office/drawing/2014/main" id="{23682E17-41D0-4489-BA0C-EF87B54CCDB5}"/>
              </a:ext>
            </a:extLst>
          </p:cNvPr>
          <p:cNvSpPr/>
          <p:nvPr/>
        </p:nvSpPr>
        <p:spPr>
          <a:xfrm>
            <a:off x="6041361" y="5086858"/>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8</a:t>
            </a:r>
          </a:p>
        </p:txBody>
      </p:sp>
      <p:sp>
        <p:nvSpPr>
          <p:cNvPr id="24" name="Rectangle 23">
            <a:extLst>
              <a:ext uri="{FF2B5EF4-FFF2-40B4-BE49-F238E27FC236}">
                <a16:creationId xmlns:a16="http://schemas.microsoft.com/office/drawing/2014/main" id="{71C98908-05D3-4125-914A-E045221EF05F}"/>
              </a:ext>
            </a:extLst>
          </p:cNvPr>
          <p:cNvSpPr/>
          <p:nvPr/>
        </p:nvSpPr>
        <p:spPr>
          <a:xfrm>
            <a:off x="6767680" y="2894537"/>
            <a:ext cx="37863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Tree>
    <p:extLst>
      <p:ext uri="{BB962C8B-B14F-4D97-AF65-F5344CB8AC3E}">
        <p14:creationId xmlns:p14="http://schemas.microsoft.com/office/powerpoint/2010/main" val="29857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3" presetClass="emph" presetSubtype="2" fill="hold" grpId="0" nodeType="afterEffect">
                                  <p:stCondLst>
                                    <p:cond delay="0"/>
                                  </p:stCondLst>
                                  <p:childTnLst>
                                    <p:animClr clrSpc="rgb" dir="cw">
                                      <p:cBhvr override="childStyle">
                                        <p:cTn id="25" dur="1000" fill="hold"/>
                                        <p:tgtEl>
                                          <p:spTgt spid="6"/>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1000" fill="hold"/>
                                        <p:tgtEl>
                                          <p:spTgt spid="23"/>
                                        </p:tgtEl>
                                        <p:attrNameLst>
                                          <p:attrName>style.color</p:attrName>
                                        </p:attrNameLst>
                                      </p:cBhvr>
                                      <p:to>
                                        <a:srgbClr val="FF0000"/>
                                      </p:to>
                                    </p:animClr>
                                  </p:childTnLst>
                                </p:cTn>
                              </p:par>
                            </p:childTnLst>
                          </p:cTn>
                        </p:par>
                        <p:par>
                          <p:cTn id="28" fill="hold">
                            <p:stCondLst>
                              <p:cond delay="1500"/>
                            </p:stCondLst>
                            <p:childTnLst>
                              <p:par>
                                <p:cTn id="29" presetID="3" presetClass="emph" presetSubtype="2" fill="hold" grpId="2" nodeType="afterEffect">
                                  <p:stCondLst>
                                    <p:cond delay="500"/>
                                  </p:stCondLst>
                                  <p:childTnLst>
                                    <p:animClr clrSpc="rgb" dir="cw">
                                      <p:cBhvr override="childStyle">
                                        <p:cTn id="30" dur="1000" fill="hold"/>
                                        <p:tgtEl>
                                          <p:spTgt spid="23"/>
                                        </p:tgtEl>
                                        <p:attrNameLst>
                                          <p:attrName>style.color</p:attrName>
                                        </p:attrNameLst>
                                      </p:cBhvr>
                                      <p:to>
                                        <a:srgbClr val="000000"/>
                                      </p:to>
                                    </p:animClr>
                                  </p:childTnLst>
                                </p:cTn>
                              </p:par>
                              <p:par>
                                <p:cTn id="31" presetID="3" presetClass="emph" presetSubtype="2" fill="hold" grpId="2" nodeType="withEffect">
                                  <p:stCondLst>
                                    <p:cond delay="500"/>
                                  </p:stCondLst>
                                  <p:childTnLst>
                                    <p:animClr clrSpc="rgb" dir="cw">
                                      <p:cBhvr override="childStyle">
                                        <p:cTn id="32" dur="1000" fill="hold"/>
                                        <p:tgtEl>
                                          <p:spTgt spid="6"/>
                                        </p:tgtEl>
                                        <p:attrNameLst>
                                          <p:attrName>style.color</p:attrName>
                                        </p:attrNameLst>
                                      </p:cBhvr>
                                      <p:to>
                                        <a:srgbClr val="000000"/>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
                            </p:stCondLst>
                            <p:childTnLst>
                              <p:par>
                                <p:cTn id="47" presetID="3" presetClass="emph" presetSubtype="2" fill="hold" grpId="0" nodeType="afterEffect">
                                  <p:stCondLst>
                                    <p:cond delay="0"/>
                                  </p:stCondLst>
                                  <p:childTnLst>
                                    <p:animClr clrSpc="rgb" dir="cw">
                                      <p:cBhvr override="childStyle">
                                        <p:cTn id="48" dur="1000" fill="hold"/>
                                        <p:tgtEl>
                                          <p:spTgt spid="18"/>
                                        </p:tgtEl>
                                        <p:attrNameLst>
                                          <p:attrName>style.color</p:attrName>
                                        </p:attrNameLst>
                                      </p:cBhvr>
                                      <p:to>
                                        <a:srgbClr val="FF0000"/>
                                      </p:to>
                                    </p:animClr>
                                  </p:childTnLst>
                                </p:cTn>
                              </p:par>
                              <p:par>
                                <p:cTn id="49" presetID="3" presetClass="emph" presetSubtype="2" fill="hold" grpId="0" nodeType="withEffect">
                                  <p:stCondLst>
                                    <p:cond delay="0"/>
                                  </p:stCondLst>
                                  <p:childTnLst>
                                    <p:animClr clrSpc="rgb" dir="cw">
                                      <p:cBhvr override="childStyle">
                                        <p:cTn id="50" dur="1000" fill="hold"/>
                                        <p:tgtEl>
                                          <p:spTgt spid="24"/>
                                        </p:tgtEl>
                                        <p:attrNameLst>
                                          <p:attrName>style.color</p:attrName>
                                        </p:attrNameLst>
                                      </p:cBhvr>
                                      <p:to>
                                        <a:srgbClr val="FF0000"/>
                                      </p:to>
                                    </p:animClr>
                                  </p:childTnLst>
                                </p:cTn>
                              </p:par>
                            </p:childTnLst>
                          </p:cTn>
                        </p:par>
                        <p:par>
                          <p:cTn id="51" fill="hold">
                            <p:stCondLst>
                              <p:cond delay="1500"/>
                            </p:stCondLst>
                            <p:childTnLst>
                              <p:par>
                                <p:cTn id="52" presetID="3" presetClass="emph" presetSubtype="2" fill="hold" grpId="2" nodeType="afterEffect">
                                  <p:stCondLst>
                                    <p:cond delay="500"/>
                                  </p:stCondLst>
                                  <p:childTnLst>
                                    <p:animClr clrSpc="rgb" dir="cw">
                                      <p:cBhvr override="childStyle">
                                        <p:cTn id="53" dur="1000" fill="hold"/>
                                        <p:tgtEl>
                                          <p:spTgt spid="18"/>
                                        </p:tgtEl>
                                        <p:attrNameLst>
                                          <p:attrName>style.color</p:attrName>
                                        </p:attrNameLst>
                                      </p:cBhvr>
                                      <p:to>
                                        <a:srgbClr val="000000"/>
                                      </p:to>
                                    </p:animClr>
                                  </p:childTnLst>
                                </p:cTn>
                              </p:par>
                              <p:par>
                                <p:cTn id="54" presetID="3" presetClass="emph" presetSubtype="2" fill="hold" grpId="2" nodeType="withEffect">
                                  <p:stCondLst>
                                    <p:cond delay="500"/>
                                  </p:stCondLst>
                                  <p:childTnLst>
                                    <p:animClr clrSpc="rgb" dir="cw">
                                      <p:cBhvr override="childStyle">
                                        <p:cTn id="55" dur="1000" fill="hold"/>
                                        <p:tgtEl>
                                          <p:spTgt spid="24"/>
                                        </p:tgtEl>
                                        <p:attrNameLst>
                                          <p:attrName>style.color</p:attrName>
                                        </p:attrNameLst>
                                      </p:cBhvr>
                                      <p:to>
                                        <a:srgbClr val="000000"/>
                                      </p:to>
                                    </p:animClr>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5" grpId="0"/>
      <p:bldP spid="6" grpId="0"/>
      <p:bldP spid="6" grpId="1"/>
      <p:bldP spid="6" grpId="2"/>
      <p:bldP spid="16" grpId="0"/>
      <p:bldP spid="17" grpId="0"/>
      <p:bldP spid="18" grpId="0"/>
      <p:bldP spid="18" grpId="1"/>
      <p:bldP spid="18" grpId="2"/>
      <p:bldP spid="19" grpId="0"/>
      <p:bldP spid="20" grpId="0"/>
      <p:bldP spid="21" grpId="0"/>
      <p:bldP spid="22" grpId="0"/>
      <p:bldP spid="24" grpId="0"/>
      <p:bldP spid="24" grpId="1"/>
      <p:bldP spid="24" grpId="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6:2</a:t>
            </a:r>
          </a:p>
        </p:txBody>
      </p:sp>
      <p:pic>
        <p:nvPicPr>
          <p:cNvPr id="9" name="Picture 8" descr="A picture containing parking, computer, indoor&#10;&#10;Description generated with high confidence">
            <a:extLst>
              <a:ext uri="{FF2B5EF4-FFF2-40B4-BE49-F238E27FC236}">
                <a16:creationId xmlns:a16="http://schemas.microsoft.com/office/drawing/2014/main" id="{EA924E69-1901-4002-BF38-65A7004A3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2634" y="724075"/>
            <a:ext cx="1532988" cy="5409850"/>
          </a:xfrm>
          <a:prstGeom prst="rect">
            <a:avLst/>
          </a:prstGeom>
        </p:spPr>
      </p:pic>
      <p:pic>
        <p:nvPicPr>
          <p:cNvPr id="23" name="Picture 22" descr="A picture containing parking, computer, indoor&#10;&#10;Description generated with high confidence">
            <a:extLst>
              <a:ext uri="{FF2B5EF4-FFF2-40B4-BE49-F238E27FC236}">
                <a16:creationId xmlns:a16="http://schemas.microsoft.com/office/drawing/2014/main" id="{CF10EAF0-D436-47F3-B41C-A7CC2D6321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32634" y="724075"/>
            <a:ext cx="1532988" cy="5409850"/>
          </a:xfrm>
          <a:prstGeom prst="rect">
            <a:avLst/>
          </a:prstGeom>
        </p:spPr>
      </p:pic>
      <p:pic>
        <p:nvPicPr>
          <p:cNvPr id="24" name="Picture 23" descr="A picture containing parking, computer, indoor&#10;&#10;Description generated with high confidence">
            <a:extLst>
              <a:ext uri="{FF2B5EF4-FFF2-40B4-BE49-F238E27FC236}">
                <a16:creationId xmlns:a16="http://schemas.microsoft.com/office/drawing/2014/main" id="{D196A476-971A-4A5A-A618-EA63BDDBF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1600" y="724075"/>
            <a:ext cx="2430378" cy="394862"/>
          </a:xfrm>
          <a:prstGeom prst="rect">
            <a:avLst/>
          </a:prstGeom>
        </p:spPr>
      </p:pic>
      <p:pic>
        <p:nvPicPr>
          <p:cNvPr id="13" name="Picture 12" descr="A picture containing computer, parking&#10;&#10;Description generated with very high confidence">
            <a:extLst>
              <a:ext uri="{FF2B5EF4-FFF2-40B4-BE49-F238E27FC236}">
                <a16:creationId xmlns:a16="http://schemas.microsoft.com/office/drawing/2014/main" id="{045869A9-642E-4C42-A464-E3A7324E50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2716" y="720665"/>
            <a:ext cx="1532989" cy="5416673"/>
          </a:xfrm>
          <a:prstGeom prst="rect">
            <a:avLst/>
          </a:prstGeom>
        </p:spPr>
      </p:pic>
      <p:pic>
        <p:nvPicPr>
          <p:cNvPr id="26" name="Picture 25" descr="A screenshot of a computer&#10;&#10;Description generated with high confidence">
            <a:extLst>
              <a:ext uri="{FF2B5EF4-FFF2-40B4-BE49-F238E27FC236}">
                <a16:creationId xmlns:a16="http://schemas.microsoft.com/office/drawing/2014/main" id="{D4A48A43-8B68-4EBE-AE80-937E93D68B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62582" y="1576138"/>
            <a:ext cx="517358" cy="998621"/>
          </a:xfrm>
          <a:prstGeom prst="rect">
            <a:avLst/>
          </a:prstGeom>
        </p:spPr>
      </p:pic>
      <p:pic>
        <p:nvPicPr>
          <p:cNvPr id="36" name="Picture 35" descr="A picture containing computer, parking&#10;&#10;Description generated with very high confidence">
            <a:extLst>
              <a:ext uri="{FF2B5EF4-FFF2-40B4-BE49-F238E27FC236}">
                <a16:creationId xmlns:a16="http://schemas.microsoft.com/office/drawing/2014/main" id="{BCF80A68-A0F1-4C70-868F-91A046F0D9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63839" y="2062164"/>
            <a:ext cx="597961" cy="257759"/>
          </a:xfrm>
          <a:prstGeom prst="rect">
            <a:avLst/>
          </a:prstGeom>
        </p:spPr>
      </p:pic>
      <p:pic>
        <p:nvPicPr>
          <p:cNvPr id="28" name="Picture 27" descr="A screenshot of a computer&#10;&#10;Description generated with very high confidence">
            <a:extLst>
              <a:ext uri="{FF2B5EF4-FFF2-40B4-BE49-F238E27FC236}">
                <a16:creationId xmlns:a16="http://schemas.microsoft.com/office/drawing/2014/main" id="{2F6F2CEA-E0A7-409E-B486-D1B4A9C77A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62583" y="2093495"/>
            <a:ext cx="433137" cy="842211"/>
          </a:xfrm>
          <a:prstGeom prst="rect">
            <a:avLst/>
          </a:prstGeom>
        </p:spPr>
      </p:pic>
      <p:pic>
        <p:nvPicPr>
          <p:cNvPr id="35" name="Picture 34" descr="A picture containing computer, parking&#10;&#10;Description generated with very high confidence">
            <a:extLst>
              <a:ext uri="{FF2B5EF4-FFF2-40B4-BE49-F238E27FC236}">
                <a16:creationId xmlns:a16="http://schemas.microsoft.com/office/drawing/2014/main" id="{068CFF66-ECD5-4468-A6ED-2AE4E696DD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63601" y="2454443"/>
            <a:ext cx="597961" cy="238459"/>
          </a:xfrm>
          <a:prstGeom prst="rect">
            <a:avLst/>
          </a:prstGeom>
        </p:spPr>
      </p:pic>
      <p:pic>
        <p:nvPicPr>
          <p:cNvPr id="30" name="Picture 29" descr="A screenshot of a computer&#10;&#10;Description generated with very high confidence">
            <a:extLst>
              <a:ext uri="{FF2B5EF4-FFF2-40B4-BE49-F238E27FC236}">
                <a16:creationId xmlns:a16="http://schemas.microsoft.com/office/drawing/2014/main" id="{010CC688-977F-4C5F-A696-3BFEF6FADD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62582" y="2454443"/>
            <a:ext cx="517358" cy="842211"/>
          </a:xfrm>
          <a:prstGeom prst="rect">
            <a:avLst/>
          </a:prstGeom>
        </p:spPr>
      </p:pic>
      <p:pic>
        <p:nvPicPr>
          <p:cNvPr id="34" name="Picture 33" descr="A picture containing computer, parking&#10;&#10;Description generated with very high confidence">
            <a:extLst>
              <a:ext uri="{FF2B5EF4-FFF2-40B4-BE49-F238E27FC236}">
                <a16:creationId xmlns:a16="http://schemas.microsoft.com/office/drawing/2014/main" id="{017FFBBE-E3CA-4958-BC5F-3F7781F27EF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62583" y="2865439"/>
            <a:ext cx="597961" cy="204786"/>
          </a:xfrm>
          <a:prstGeom prst="rect">
            <a:avLst/>
          </a:prstGeom>
        </p:spPr>
      </p:pic>
      <p:pic>
        <p:nvPicPr>
          <p:cNvPr id="32" name="Picture 31" descr="A screenshot of a computer&#10;&#10;Description generated with high confidence">
            <a:extLst>
              <a:ext uri="{FF2B5EF4-FFF2-40B4-BE49-F238E27FC236}">
                <a16:creationId xmlns:a16="http://schemas.microsoft.com/office/drawing/2014/main" id="{3E5723AB-7F95-4033-AEE2-42628963F02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62582" y="2827422"/>
            <a:ext cx="517358" cy="998621"/>
          </a:xfrm>
          <a:prstGeom prst="rect">
            <a:avLst/>
          </a:prstGeom>
        </p:spPr>
      </p:pic>
      <p:pic>
        <p:nvPicPr>
          <p:cNvPr id="33" name="Picture 32" descr="A picture containing computer, parking&#10;&#10;Description generated with very high confidence">
            <a:extLst>
              <a:ext uri="{FF2B5EF4-FFF2-40B4-BE49-F238E27FC236}">
                <a16:creationId xmlns:a16="http://schemas.microsoft.com/office/drawing/2014/main" id="{034D80B6-D612-4FFF-AABA-B0274ABB4C7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62583" y="3262314"/>
            <a:ext cx="597961" cy="479275"/>
          </a:xfrm>
          <a:prstGeom prst="rect">
            <a:avLst/>
          </a:prstGeom>
        </p:spPr>
      </p:pic>
      <p:pic>
        <p:nvPicPr>
          <p:cNvPr id="37" name="Picture 36" descr="A picture containing parking, computer, indoor&#10;&#10;Description generated with high confidence">
            <a:extLst>
              <a:ext uri="{FF2B5EF4-FFF2-40B4-BE49-F238E27FC236}">
                <a16:creationId xmlns:a16="http://schemas.microsoft.com/office/drawing/2014/main" id="{EE7CC879-FA12-43D5-BA18-5916AD5919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3293"/>
          <a:stretch/>
        </p:blipFill>
        <p:spPr>
          <a:xfrm>
            <a:off x="8461845" y="724075"/>
            <a:ext cx="1809915" cy="5409850"/>
          </a:xfrm>
          <a:prstGeom prst="rect">
            <a:avLst/>
          </a:prstGeom>
        </p:spPr>
      </p:pic>
    </p:spTree>
    <p:extLst>
      <p:ext uri="{BB962C8B-B14F-4D97-AF65-F5344CB8AC3E}">
        <p14:creationId xmlns:p14="http://schemas.microsoft.com/office/powerpoint/2010/main" val="33394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500"/>
                                  </p:stCondLst>
                                  <p:childTnLst>
                                    <p:animMotion origin="layout" path="M -2.77778E-6 3.7037E-6 L 0.11788 -0.00186 " pathEditMode="relative" rAng="0" ptsTypes="AA">
                                      <p:cBhvr>
                                        <p:cTn id="27" dur="2000" fill="hold"/>
                                        <p:tgtEl>
                                          <p:spTgt spid="26"/>
                                        </p:tgtEl>
                                        <p:attrNameLst>
                                          <p:attrName>ppt_x</p:attrName>
                                          <p:attrName>ppt_y</p:attrName>
                                        </p:attrNameLst>
                                      </p:cBhvr>
                                      <p:rCtr x="5885" y="-93"/>
                                    </p:animMotion>
                                  </p:childTnLst>
                                </p:cTn>
                              </p:par>
                              <p:par>
                                <p:cTn id="28" presetID="63" presetClass="path" presetSubtype="0" accel="50000" decel="50000" fill="hold" nodeType="withEffect">
                                  <p:stCondLst>
                                    <p:cond delay="500"/>
                                  </p:stCondLst>
                                  <p:childTnLst>
                                    <p:animMotion origin="layout" path="M 4.72222E-6 3.33333E-6 L 0.07916 -0.00047 " pathEditMode="relative" rAng="0" ptsTypes="AA">
                                      <p:cBhvr>
                                        <p:cTn id="29" dur="2000" fill="hold"/>
                                        <p:tgtEl>
                                          <p:spTgt spid="28"/>
                                        </p:tgtEl>
                                        <p:attrNameLst>
                                          <p:attrName>ppt_x</p:attrName>
                                          <p:attrName>ppt_y</p:attrName>
                                        </p:attrNameLst>
                                      </p:cBhvr>
                                      <p:rCtr x="3958" y="-23"/>
                                    </p:animMotion>
                                  </p:childTnLst>
                                </p:cTn>
                              </p:par>
                              <p:par>
                                <p:cTn id="30" presetID="63" presetClass="path" presetSubtype="0" accel="50000" decel="50000" fill="hold" nodeType="withEffect">
                                  <p:stCondLst>
                                    <p:cond delay="500"/>
                                  </p:stCondLst>
                                  <p:childTnLst>
                                    <p:animMotion origin="layout" path="M -2.77778E-6 -2.96296E-6 L 0.12118 -0.00139 " pathEditMode="relative" rAng="0" ptsTypes="AA">
                                      <p:cBhvr>
                                        <p:cTn id="31" dur="2000" fill="hold"/>
                                        <p:tgtEl>
                                          <p:spTgt spid="30"/>
                                        </p:tgtEl>
                                        <p:attrNameLst>
                                          <p:attrName>ppt_x</p:attrName>
                                          <p:attrName>ppt_y</p:attrName>
                                        </p:attrNameLst>
                                      </p:cBhvr>
                                      <p:rCtr x="6059" y="-69"/>
                                    </p:animMotion>
                                  </p:childTnLst>
                                </p:cTn>
                              </p:par>
                              <p:par>
                                <p:cTn id="32" presetID="63" presetClass="path" presetSubtype="0" accel="50000" decel="50000" fill="hold" nodeType="withEffect">
                                  <p:stCondLst>
                                    <p:cond delay="500"/>
                                  </p:stCondLst>
                                  <p:childTnLst>
                                    <p:animMotion origin="layout" path="M -2.77778E-6 -3.7037E-6 L 0.08455 0.00024 " pathEditMode="relative" rAng="0" ptsTypes="AA">
                                      <p:cBhvr>
                                        <p:cTn id="33" dur="2000" fill="hold"/>
                                        <p:tgtEl>
                                          <p:spTgt spid="32"/>
                                        </p:tgtEl>
                                        <p:attrNameLst>
                                          <p:attrName>ppt_x</p:attrName>
                                          <p:attrName>ppt_y</p:attrName>
                                        </p:attrNameLst>
                                      </p:cBhvr>
                                      <p:rCtr x="4219"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ACE13E-09DD-4343-87C7-703008CD94A8}"/>
              </a:ext>
            </a:extLst>
          </p:cNvPr>
          <p:cNvSpPr/>
          <p:nvPr/>
        </p:nvSpPr>
        <p:spPr>
          <a:xfrm>
            <a:off x="6365507" y="2132816"/>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a:t>
            </a:r>
          </a:p>
        </p:txBody>
      </p:sp>
      <p:sp>
        <p:nvSpPr>
          <p:cNvPr id="23" name="Rectangle 22">
            <a:extLst>
              <a:ext uri="{FF2B5EF4-FFF2-40B4-BE49-F238E27FC236}">
                <a16:creationId xmlns:a16="http://schemas.microsoft.com/office/drawing/2014/main" id="{D24DDE61-834C-4E26-AD69-2FB5084B39D2}"/>
              </a:ext>
            </a:extLst>
          </p:cNvPr>
          <p:cNvSpPr/>
          <p:nvPr/>
        </p:nvSpPr>
        <p:spPr>
          <a:xfrm>
            <a:off x="5533898" y="2916019"/>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21" name="TextBox 20">
            <a:extLst>
              <a:ext uri="{FF2B5EF4-FFF2-40B4-BE49-F238E27FC236}">
                <a16:creationId xmlns:a16="http://schemas.microsoft.com/office/drawing/2014/main" id="{AD3E5387-E403-444D-AB1A-41DE8FE8041C}"/>
              </a:ext>
            </a:extLst>
          </p:cNvPr>
          <p:cNvSpPr txBox="1"/>
          <p:nvPr/>
        </p:nvSpPr>
        <p:spPr bwMode="auto">
          <a:xfrm>
            <a:off x="4727966" y="291601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10 </a:t>
            </a:r>
            <a:endParaRPr lang="en-GB" sz="2400" dirty="0">
              <a:solidFill>
                <a:srgbClr val="000000"/>
              </a:solidFill>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GB" dirty="0"/>
              <a:t>1.11 Addition: three numbers and bridging 10 – step 6:2</a:t>
            </a:r>
          </a:p>
        </p:txBody>
      </p:sp>
      <p:pic>
        <p:nvPicPr>
          <p:cNvPr id="16" name="Picture 15" descr="A close up of a logo&#10;&#10;Description generated with very high confidence">
            <a:extLst>
              <a:ext uri="{FF2B5EF4-FFF2-40B4-BE49-F238E27FC236}">
                <a16:creationId xmlns:a16="http://schemas.microsoft.com/office/drawing/2014/main" id="{4676E5E1-ECF1-459D-A387-01AC844722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27813" y="1987313"/>
            <a:ext cx="4237695" cy="49825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5D3F07A-9F9F-4C7C-8381-DBE989AFC1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5917" y="2485572"/>
            <a:ext cx="7936377" cy="498258"/>
          </a:xfrm>
          <a:prstGeom prst="rect">
            <a:avLst/>
          </a:prstGeom>
        </p:spPr>
      </p:pic>
      <p:sp>
        <p:nvSpPr>
          <p:cNvPr id="19" name="TextBox 18">
            <a:extLst>
              <a:ext uri="{FF2B5EF4-FFF2-40B4-BE49-F238E27FC236}">
                <a16:creationId xmlns:a16="http://schemas.microsoft.com/office/drawing/2014/main" id="{82A2DB27-E252-483B-B236-8D9495F53218}"/>
              </a:ext>
            </a:extLst>
          </p:cNvPr>
          <p:cNvSpPr txBox="1"/>
          <p:nvPr/>
        </p:nvSpPr>
        <p:spPr bwMode="auto">
          <a:xfrm>
            <a:off x="5489448" y="3891329"/>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20" name="Rectangle 19">
            <a:extLst>
              <a:ext uri="{FF2B5EF4-FFF2-40B4-BE49-F238E27FC236}">
                <a16:creationId xmlns:a16="http://schemas.microsoft.com/office/drawing/2014/main" id="{57236B65-4C83-4A8D-984B-DDB2DB40BC89}"/>
              </a:ext>
            </a:extLst>
          </p:cNvPr>
          <p:cNvSpPr/>
          <p:nvPr/>
        </p:nvSpPr>
        <p:spPr>
          <a:xfrm>
            <a:off x="5809562" y="3891329"/>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a:t>
            </a:r>
          </a:p>
        </p:txBody>
      </p:sp>
      <p:sp>
        <p:nvSpPr>
          <p:cNvPr id="22" name="Rectangle 21">
            <a:extLst>
              <a:ext uri="{FF2B5EF4-FFF2-40B4-BE49-F238E27FC236}">
                <a16:creationId xmlns:a16="http://schemas.microsoft.com/office/drawing/2014/main" id="{E9F02521-B56F-4849-9393-B671E1C106FE}"/>
              </a:ext>
            </a:extLst>
          </p:cNvPr>
          <p:cNvSpPr/>
          <p:nvPr/>
        </p:nvSpPr>
        <p:spPr>
          <a:xfrm>
            <a:off x="6390994" y="3891329"/>
            <a:ext cx="4723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sp>
        <p:nvSpPr>
          <p:cNvPr id="25" name="TextBox 24">
            <a:extLst>
              <a:ext uri="{FF2B5EF4-FFF2-40B4-BE49-F238E27FC236}">
                <a16:creationId xmlns:a16="http://schemas.microsoft.com/office/drawing/2014/main" id="{E4E2D451-25A1-476D-93BF-BBE01EAA2A75}"/>
              </a:ext>
            </a:extLst>
          </p:cNvPr>
          <p:cNvSpPr txBox="1"/>
          <p:nvPr/>
        </p:nvSpPr>
        <p:spPr bwMode="auto">
          <a:xfrm>
            <a:off x="5213350" y="4368383"/>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27" name="Rectangle 26">
            <a:extLst>
              <a:ext uri="{FF2B5EF4-FFF2-40B4-BE49-F238E27FC236}">
                <a16:creationId xmlns:a16="http://schemas.microsoft.com/office/drawing/2014/main" id="{134C2D62-EBA7-470C-8F6E-D747153B4D93}"/>
              </a:ext>
            </a:extLst>
          </p:cNvPr>
          <p:cNvSpPr/>
          <p:nvPr/>
        </p:nvSpPr>
        <p:spPr>
          <a:xfrm>
            <a:off x="5809562" y="4368383"/>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29" name="Rectangle 28">
            <a:extLst>
              <a:ext uri="{FF2B5EF4-FFF2-40B4-BE49-F238E27FC236}">
                <a16:creationId xmlns:a16="http://schemas.microsoft.com/office/drawing/2014/main" id="{0EC3BE15-A96C-4940-A973-C50DE2C63D34}"/>
              </a:ext>
            </a:extLst>
          </p:cNvPr>
          <p:cNvSpPr/>
          <p:nvPr/>
        </p:nvSpPr>
        <p:spPr>
          <a:xfrm>
            <a:off x="6141623" y="4368383"/>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8</a:t>
            </a:r>
          </a:p>
        </p:txBody>
      </p:sp>
      <p:sp>
        <p:nvSpPr>
          <p:cNvPr id="31" name="TextBox 30">
            <a:extLst>
              <a:ext uri="{FF2B5EF4-FFF2-40B4-BE49-F238E27FC236}">
                <a16:creationId xmlns:a16="http://schemas.microsoft.com/office/drawing/2014/main" id="{605292DB-3367-4144-AE90-D38DD2CFB0CB}"/>
              </a:ext>
            </a:extLst>
          </p:cNvPr>
          <p:cNvSpPr txBox="1"/>
          <p:nvPr/>
        </p:nvSpPr>
        <p:spPr bwMode="auto">
          <a:xfrm>
            <a:off x="5136618" y="508942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12 </a:t>
            </a:r>
            <a:r>
              <a:rPr lang="en-GB" sz="2400" b="1" dirty="0">
                <a:solidFill>
                  <a:srgbClr val="000000"/>
                </a:solidFill>
                <a:latin typeface="Myriad Pro Semibold"/>
              </a:rPr>
              <a:t>− </a:t>
            </a:r>
            <a:endParaRPr lang="en-GB" sz="2400" b="1" dirty="0">
              <a:solidFill>
                <a:srgbClr val="000000"/>
              </a:solidFill>
              <a:latin typeface="Myriad Pro Semibold"/>
              <a:ea typeface="Myriad Pro Semibold" charset="0"/>
              <a:cs typeface="Myriad Pro Semibold" charset="0"/>
            </a:endParaRPr>
          </a:p>
        </p:txBody>
      </p:sp>
      <p:sp>
        <p:nvSpPr>
          <p:cNvPr id="38" name="Rectangle 37">
            <a:extLst>
              <a:ext uri="{FF2B5EF4-FFF2-40B4-BE49-F238E27FC236}">
                <a16:creationId xmlns:a16="http://schemas.microsoft.com/office/drawing/2014/main" id="{3E5AC542-5781-4217-A308-516505E346A1}"/>
              </a:ext>
            </a:extLst>
          </p:cNvPr>
          <p:cNvSpPr/>
          <p:nvPr/>
        </p:nvSpPr>
        <p:spPr>
          <a:xfrm>
            <a:off x="5809562" y="5089426"/>
            <a:ext cx="356188"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4</a:t>
            </a:r>
          </a:p>
        </p:txBody>
      </p:sp>
      <p:sp>
        <p:nvSpPr>
          <p:cNvPr id="39" name="Rectangle 38">
            <a:extLst>
              <a:ext uri="{FF2B5EF4-FFF2-40B4-BE49-F238E27FC236}">
                <a16:creationId xmlns:a16="http://schemas.microsoft.com/office/drawing/2014/main" id="{52B5124C-AAFA-44D9-82BF-0924D0D0CF45}"/>
              </a:ext>
            </a:extLst>
          </p:cNvPr>
          <p:cNvSpPr/>
          <p:nvPr/>
        </p:nvSpPr>
        <p:spPr>
          <a:xfrm>
            <a:off x="6141623" y="5089426"/>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8</a:t>
            </a:r>
          </a:p>
        </p:txBody>
      </p:sp>
      <p:sp>
        <p:nvSpPr>
          <p:cNvPr id="43" name="TextBox 42">
            <a:extLst>
              <a:ext uri="{FF2B5EF4-FFF2-40B4-BE49-F238E27FC236}">
                <a16:creationId xmlns:a16="http://schemas.microsoft.com/office/drawing/2014/main" id="{B398B299-B523-492A-B492-086217490C5D}"/>
              </a:ext>
            </a:extLst>
          </p:cNvPr>
          <p:cNvSpPr txBox="1"/>
          <p:nvPr/>
        </p:nvSpPr>
        <p:spPr bwMode="auto">
          <a:xfrm>
            <a:off x="5060416" y="389132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10 </a:t>
            </a:r>
            <a:endParaRPr lang="en-GB" sz="2400" dirty="0">
              <a:solidFill>
                <a:srgbClr val="000000"/>
              </a:solidFill>
              <a:latin typeface="Myriad Pro Semibold"/>
              <a:ea typeface="Myriad Pro Semibold" charset="0"/>
              <a:cs typeface="Myriad Pro Semibold" charset="0"/>
            </a:endParaRPr>
          </a:p>
        </p:txBody>
      </p:sp>
      <p:sp>
        <p:nvSpPr>
          <p:cNvPr id="44" name="TextBox 43">
            <a:extLst>
              <a:ext uri="{FF2B5EF4-FFF2-40B4-BE49-F238E27FC236}">
                <a16:creationId xmlns:a16="http://schemas.microsoft.com/office/drawing/2014/main" id="{2E21CF11-9F37-4612-A660-2B0107DD33D6}"/>
              </a:ext>
            </a:extLst>
          </p:cNvPr>
          <p:cNvSpPr txBox="1"/>
          <p:nvPr/>
        </p:nvSpPr>
        <p:spPr bwMode="auto">
          <a:xfrm>
            <a:off x="5489448" y="4368383"/>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id="{2D8EF4EE-8C1B-4925-98E7-A3A342B10211}"/>
              </a:ext>
            </a:extLst>
          </p:cNvPr>
          <p:cNvSpPr txBox="1"/>
          <p:nvPr/>
        </p:nvSpPr>
        <p:spPr bwMode="auto">
          <a:xfrm>
            <a:off x="6192423" y="389132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Tree>
    <p:extLst>
      <p:ext uri="{BB962C8B-B14F-4D97-AF65-F5344CB8AC3E}">
        <p14:creationId xmlns:p14="http://schemas.microsoft.com/office/powerpoint/2010/main" val="35040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3" presetClass="emph" presetSubtype="2" fill="hold" grpId="2" nodeType="afterEffect">
                                  <p:stCondLst>
                                    <p:cond delay="0"/>
                                  </p:stCondLst>
                                  <p:childTnLst>
                                    <p:animClr clrSpc="rgb" dir="cw">
                                      <p:cBhvr override="childStyle">
                                        <p:cTn id="28" dur="1000" fill="hold"/>
                                        <p:tgtEl>
                                          <p:spTgt spid="21"/>
                                        </p:tgtEl>
                                        <p:attrNameLst>
                                          <p:attrName>style.color</p:attrName>
                                        </p:attrNameLst>
                                      </p:cBhvr>
                                      <p:to>
                                        <a:srgbClr val="FF0000"/>
                                      </p:to>
                                    </p:animClr>
                                  </p:childTnLst>
                                </p:cTn>
                              </p:par>
                              <p:par>
                                <p:cTn id="29" presetID="3" presetClass="emph" presetSubtype="2" fill="hold" grpId="2" nodeType="withEffect">
                                  <p:stCondLst>
                                    <p:cond delay="0"/>
                                  </p:stCondLst>
                                  <p:childTnLst>
                                    <p:animClr clrSpc="rgb" dir="cw">
                                      <p:cBhvr override="childStyle">
                                        <p:cTn id="30" dur="1000" fill="hold"/>
                                        <p:tgtEl>
                                          <p:spTgt spid="43"/>
                                        </p:tgtEl>
                                        <p:attrNameLst>
                                          <p:attrName>style.color</p:attrName>
                                        </p:attrNameLst>
                                      </p:cBhvr>
                                      <p:to>
                                        <a:srgbClr val="FF0000"/>
                                      </p:to>
                                    </p:animClr>
                                  </p:childTnLst>
                                </p:cTn>
                              </p:par>
                            </p:childTnLst>
                          </p:cTn>
                        </p:par>
                        <p:par>
                          <p:cTn id="31" fill="hold">
                            <p:stCondLst>
                              <p:cond delay="1500"/>
                            </p:stCondLst>
                            <p:childTnLst>
                              <p:par>
                                <p:cTn id="32" presetID="3" presetClass="emph" presetSubtype="2" fill="hold" grpId="1" nodeType="afterEffect">
                                  <p:stCondLst>
                                    <p:cond delay="500"/>
                                  </p:stCondLst>
                                  <p:childTnLst>
                                    <p:animClr clrSpc="rgb" dir="cw">
                                      <p:cBhvr override="childStyle">
                                        <p:cTn id="33" dur="1000" fill="hold"/>
                                        <p:tgtEl>
                                          <p:spTgt spid="21"/>
                                        </p:tgtEl>
                                        <p:attrNameLst>
                                          <p:attrName>style.color</p:attrName>
                                        </p:attrNameLst>
                                      </p:cBhvr>
                                      <p:to>
                                        <a:srgbClr val="000000"/>
                                      </p:to>
                                    </p:animClr>
                                  </p:childTnLst>
                                </p:cTn>
                              </p:par>
                              <p:par>
                                <p:cTn id="34" presetID="3" presetClass="emph" presetSubtype="2" fill="hold" grpId="1" nodeType="withEffect">
                                  <p:stCondLst>
                                    <p:cond delay="500"/>
                                  </p:stCondLst>
                                  <p:childTnLst>
                                    <p:animClr clrSpc="rgb" dir="cw">
                                      <p:cBhvr override="childStyle">
                                        <p:cTn id="35" dur="1000" fill="hold"/>
                                        <p:tgtEl>
                                          <p:spTgt spid="43"/>
                                        </p:tgtEl>
                                        <p:attrNameLst>
                                          <p:attrName>style.color</p:attrName>
                                        </p:attrNameLst>
                                      </p:cBhvr>
                                      <p:to>
                                        <a:srgbClr val="000000"/>
                                      </p:to>
                                    </p:animClr>
                                  </p:childTnLst>
                                </p:cTn>
                              </p:par>
                            </p:childTnLst>
                          </p:cTn>
                        </p:par>
                        <p:par>
                          <p:cTn id="36" fill="hold">
                            <p:stCondLst>
                              <p:cond delay="3000"/>
                            </p:stCondLst>
                            <p:childTnLst>
                              <p:par>
                                <p:cTn id="37" presetID="3" presetClass="emph" presetSubtype="2" fill="hold" grpId="0" nodeType="afterEffect">
                                  <p:stCondLst>
                                    <p:cond delay="0"/>
                                  </p:stCondLst>
                                  <p:childTnLst>
                                    <p:animClr clrSpc="rgb" dir="cw">
                                      <p:cBhvr override="childStyle">
                                        <p:cTn id="38" dur="1000" fill="hold"/>
                                        <p:tgtEl>
                                          <p:spTgt spid="20"/>
                                        </p:tgtEl>
                                        <p:attrNameLst>
                                          <p:attrName>style.color</p:attrName>
                                        </p:attrNameLst>
                                      </p:cBhvr>
                                      <p:to>
                                        <a:srgbClr val="FF0000"/>
                                      </p:to>
                                    </p:animClr>
                                  </p:childTnLst>
                                </p:cTn>
                              </p:par>
                              <p:par>
                                <p:cTn id="39" presetID="3" presetClass="emph" presetSubtype="2" fill="hold" grpId="0" nodeType="withEffect">
                                  <p:stCondLst>
                                    <p:cond delay="0"/>
                                  </p:stCondLst>
                                  <p:childTnLst>
                                    <p:animClr clrSpc="rgb" dir="cw">
                                      <p:cBhvr override="childStyle">
                                        <p:cTn id="40" dur="1000" fill="hold"/>
                                        <p:tgtEl>
                                          <p:spTgt spid="24"/>
                                        </p:tgtEl>
                                        <p:attrNameLst>
                                          <p:attrName>style.color</p:attrName>
                                        </p:attrNameLst>
                                      </p:cBhvr>
                                      <p:to>
                                        <a:srgbClr val="FF0000"/>
                                      </p:to>
                                    </p:animClr>
                                  </p:childTnLst>
                                </p:cTn>
                              </p:par>
                            </p:childTnLst>
                          </p:cTn>
                        </p:par>
                        <p:par>
                          <p:cTn id="41" fill="hold">
                            <p:stCondLst>
                              <p:cond delay="4000"/>
                            </p:stCondLst>
                            <p:childTnLst>
                              <p:par>
                                <p:cTn id="42" presetID="3" presetClass="emph" presetSubtype="2" fill="hold" grpId="2" nodeType="afterEffect">
                                  <p:stCondLst>
                                    <p:cond delay="500"/>
                                  </p:stCondLst>
                                  <p:childTnLst>
                                    <p:animClr clrSpc="rgb" dir="cw">
                                      <p:cBhvr override="childStyle">
                                        <p:cTn id="43" dur="1000" fill="hold"/>
                                        <p:tgtEl>
                                          <p:spTgt spid="20"/>
                                        </p:tgtEl>
                                        <p:attrNameLst>
                                          <p:attrName>style.color</p:attrName>
                                        </p:attrNameLst>
                                      </p:cBhvr>
                                      <p:to>
                                        <a:srgbClr val="000000"/>
                                      </p:to>
                                    </p:animClr>
                                  </p:childTnLst>
                                </p:cTn>
                              </p:par>
                              <p:par>
                                <p:cTn id="44" presetID="3" presetClass="emph" presetSubtype="2" fill="hold" grpId="1" nodeType="withEffect">
                                  <p:stCondLst>
                                    <p:cond delay="500"/>
                                  </p:stCondLst>
                                  <p:childTnLst>
                                    <p:animClr clrSpc="rgb" dir="cw">
                                      <p:cBhvr override="childStyle">
                                        <p:cTn id="45" dur="1000" fill="hold"/>
                                        <p:tgtEl>
                                          <p:spTgt spid="24"/>
                                        </p:tgtEl>
                                        <p:attrNameLst>
                                          <p:attrName>style.color</p:attrName>
                                        </p:attrNameLst>
                                      </p:cBhvr>
                                      <p:to>
                                        <a:srgbClr val="000000"/>
                                      </p:to>
                                    </p:animClr>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00"/>
                            </p:stCondLst>
                            <p:childTnLst>
                              <p:par>
                                <p:cTn id="66" presetID="3" presetClass="emph" presetSubtype="2" fill="hold" grpId="0" nodeType="afterEffect">
                                  <p:stCondLst>
                                    <p:cond delay="0"/>
                                  </p:stCondLst>
                                  <p:childTnLst>
                                    <p:animClr clrSpc="rgb" dir="cw">
                                      <p:cBhvr override="childStyle">
                                        <p:cTn id="67" dur="1000" fill="hold"/>
                                        <p:tgtEl>
                                          <p:spTgt spid="25"/>
                                        </p:tgtEl>
                                        <p:attrNameLst>
                                          <p:attrName>style.color</p:attrName>
                                        </p:attrNameLst>
                                      </p:cBhvr>
                                      <p:to>
                                        <a:srgbClr val="FF0000"/>
                                      </p:to>
                                    </p:animClr>
                                  </p:childTnLst>
                                </p:cTn>
                              </p:par>
                              <p:par>
                                <p:cTn id="68" presetID="3" presetClass="emph" presetSubtype="2" fill="hold" grpId="2" nodeType="withEffect">
                                  <p:stCondLst>
                                    <p:cond delay="0"/>
                                  </p:stCondLst>
                                  <p:childTnLst>
                                    <p:animClr clrSpc="rgb" dir="cw">
                                      <p:cBhvr override="childStyle">
                                        <p:cTn id="69" dur="1000" fill="hold"/>
                                        <p:tgtEl>
                                          <p:spTgt spid="22"/>
                                        </p:tgtEl>
                                        <p:attrNameLst>
                                          <p:attrName>style.color</p:attrName>
                                        </p:attrNameLst>
                                      </p:cBhvr>
                                      <p:to>
                                        <a:srgbClr val="FF0000"/>
                                      </p:to>
                                    </p:animClr>
                                  </p:childTnLst>
                                </p:cTn>
                              </p:par>
                            </p:childTnLst>
                          </p:cTn>
                        </p:par>
                        <p:par>
                          <p:cTn id="70" fill="hold">
                            <p:stCondLst>
                              <p:cond delay="1500"/>
                            </p:stCondLst>
                            <p:childTnLst>
                              <p:par>
                                <p:cTn id="71" presetID="3" presetClass="emph" presetSubtype="2" fill="hold" grpId="1" nodeType="afterEffect">
                                  <p:stCondLst>
                                    <p:cond delay="500"/>
                                  </p:stCondLst>
                                  <p:childTnLst>
                                    <p:animClr clrSpc="rgb" dir="cw">
                                      <p:cBhvr override="childStyle">
                                        <p:cTn id="72" dur="1000" fill="hold"/>
                                        <p:tgtEl>
                                          <p:spTgt spid="22"/>
                                        </p:tgtEl>
                                        <p:attrNameLst>
                                          <p:attrName>style.color</p:attrName>
                                        </p:attrNameLst>
                                      </p:cBhvr>
                                      <p:to>
                                        <a:srgbClr val="000000"/>
                                      </p:to>
                                    </p:animClr>
                                  </p:childTnLst>
                                </p:cTn>
                              </p:par>
                              <p:par>
                                <p:cTn id="73" presetID="3" presetClass="emph" presetSubtype="2" fill="hold" grpId="2" nodeType="withEffect">
                                  <p:stCondLst>
                                    <p:cond delay="0"/>
                                  </p:stCondLst>
                                  <p:childTnLst>
                                    <p:animClr clrSpc="rgb" dir="cw">
                                      <p:cBhvr override="childStyle">
                                        <p:cTn id="74" dur="1000" fill="hold"/>
                                        <p:tgtEl>
                                          <p:spTgt spid="25"/>
                                        </p:tgtEl>
                                        <p:attrNameLst>
                                          <p:attrName>style.color</p:attrName>
                                        </p:attrNameLst>
                                      </p:cBhvr>
                                      <p:to>
                                        <a:srgbClr val="000000"/>
                                      </p:to>
                                    </p:animClr>
                                  </p:childTnLst>
                                </p:cTn>
                              </p:par>
                            </p:childTnLst>
                          </p:cTn>
                        </p:par>
                        <p:par>
                          <p:cTn id="75" fill="hold">
                            <p:stCondLst>
                              <p:cond delay="3000"/>
                            </p:stCondLst>
                            <p:childTnLst>
                              <p:par>
                                <p:cTn id="76" presetID="3" presetClass="emph" presetSubtype="2" fill="hold" grpId="1" nodeType="afterEffect">
                                  <p:stCondLst>
                                    <p:cond delay="0"/>
                                  </p:stCondLst>
                                  <p:childTnLst>
                                    <p:animClr clrSpc="rgb" dir="cw">
                                      <p:cBhvr override="childStyle">
                                        <p:cTn id="77" dur="1000" fill="hold"/>
                                        <p:tgtEl>
                                          <p:spTgt spid="23"/>
                                        </p:tgtEl>
                                        <p:attrNameLst>
                                          <p:attrName>style.color</p:attrName>
                                        </p:attrNameLst>
                                      </p:cBhvr>
                                      <p:to>
                                        <a:srgbClr val="FF0000"/>
                                      </p:to>
                                    </p:animClr>
                                  </p:childTnLst>
                                </p:cTn>
                              </p:par>
                              <p:par>
                                <p:cTn id="78" presetID="3" presetClass="emph" presetSubtype="2" fill="hold" grpId="0" nodeType="withEffect">
                                  <p:stCondLst>
                                    <p:cond delay="0"/>
                                  </p:stCondLst>
                                  <p:childTnLst>
                                    <p:animClr clrSpc="rgb" dir="cw">
                                      <p:cBhvr override="childStyle">
                                        <p:cTn id="79" dur="1000" fill="hold"/>
                                        <p:tgtEl>
                                          <p:spTgt spid="27"/>
                                        </p:tgtEl>
                                        <p:attrNameLst>
                                          <p:attrName>style.color</p:attrName>
                                        </p:attrNameLst>
                                      </p:cBhvr>
                                      <p:to>
                                        <a:srgbClr val="FF0000"/>
                                      </p:to>
                                    </p:animClr>
                                  </p:childTnLst>
                                </p:cTn>
                              </p:par>
                            </p:childTnLst>
                          </p:cTn>
                        </p:par>
                        <p:par>
                          <p:cTn id="80" fill="hold">
                            <p:stCondLst>
                              <p:cond delay="4000"/>
                            </p:stCondLst>
                            <p:childTnLst>
                              <p:par>
                                <p:cTn id="81" presetID="3" presetClass="emph" presetSubtype="2" fill="hold" grpId="2" nodeType="afterEffect">
                                  <p:stCondLst>
                                    <p:cond delay="500"/>
                                  </p:stCondLst>
                                  <p:childTnLst>
                                    <p:animClr clrSpc="rgb" dir="cw">
                                      <p:cBhvr override="childStyle">
                                        <p:cTn id="82" dur="1000" fill="hold"/>
                                        <p:tgtEl>
                                          <p:spTgt spid="27"/>
                                        </p:tgtEl>
                                        <p:attrNameLst>
                                          <p:attrName>style.color</p:attrName>
                                        </p:attrNameLst>
                                      </p:cBhvr>
                                      <p:to>
                                        <a:srgbClr val="000000"/>
                                      </p:to>
                                    </p:animClr>
                                  </p:childTnLst>
                                </p:cTn>
                              </p:par>
                              <p:par>
                                <p:cTn id="83" presetID="3" presetClass="emph" presetSubtype="2" fill="hold" grpId="2" nodeType="withEffect">
                                  <p:stCondLst>
                                    <p:cond delay="500"/>
                                  </p:stCondLst>
                                  <p:childTnLst>
                                    <p:animClr clrSpc="rgb" dir="cw">
                                      <p:cBhvr override="childStyle">
                                        <p:cTn id="84" dur="1000" fill="hold"/>
                                        <p:tgtEl>
                                          <p:spTgt spid="23"/>
                                        </p:tgtEl>
                                        <p:attrNameLst>
                                          <p:attrName>style.color</p:attrName>
                                        </p:attrNameLst>
                                      </p:cBhvr>
                                      <p:to>
                                        <a:srgbClr val="00000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3" grpId="0"/>
      <p:bldP spid="23" grpId="1"/>
      <p:bldP spid="23" grpId="2"/>
      <p:bldP spid="21" grpId="0"/>
      <p:bldP spid="21" grpId="1"/>
      <p:bldP spid="21" grpId="2"/>
      <p:bldP spid="19" grpId="0"/>
      <p:bldP spid="20" grpId="0"/>
      <p:bldP spid="20" grpId="1"/>
      <p:bldP spid="20" grpId="2"/>
      <p:bldP spid="22" grpId="0"/>
      <p:bldP spid="22" grpId="1"/>
      <p:bldP spid="22" grpId="2"/>
      <p:bldP spid="25" grpId="0"/>
      <p:bldP spid="25" grpId="1"/>
      <p:bldP spid="25" grpId="2"/>
      <p:bldP spid="27" grpId="0"/>
      <p:bldP spid="27" grpId="1"/>
      <p:bldP spid="27" grpId="2"/>
      <p:bldP spid="29" grpId="0"/>
      <p:bldP spid="31" grpId="0"/>
      <p:bldP spid="38" grpId="0"/>
      <p:bldP spid="39" grpId="0"/>
      <p:bldP spid="43" grpId="0"/>
      <p:bldP spid="43" grpId="1"/>
      <p:bldP spid="43" grpId="2"/>
      <p:bldP spid="44" grpId="0"/>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6:3</a:t>
            </a:r>
          </a:p>
        </p:txBody>
      </p:sp>
      <p:pic>
        <p:nvPicPr>
          <p:cNvPr id="5" name="Picture 4">
            <a:extLst>
              <a:ext uri="{FF2B5EF4-FFF2-40B4-BE49-F238E27FC236}">
                <a16:creationId xmlns:a16="http://schemas.microsoft.com/office/drawing/2014/main" id="{D78C9DB1-D59C-4396-AF7E-628F6CA3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027" y="1726712"/>
            <a:ext cx="866643" cy="4460263"/>
          </a:xfrm>
          <a:prstGeom prst="rect">
            <a:avLst/>
          </a:prstGeom>
        </p:spPr>
      </p:pic>
      <p:sp>
        <p:nvSpPr>
          <p:cNvPr id="21" name="Rectangle 20">
            <a:extLst>
              <a:ext uri="{FF2B5EF4-FFF2-40B4-BE49-F238E27FC236}">
                <a16:creationId xmlns:a16="http://schemas.microsoft.com/office/drawing/2014/main" id="{B3E3E969-9213-4B89-B53E-A20FADDAEA32}"/>
              </a:ext>
            </a:extLst>
          </p:cNvPr>
          <p:cNvSpPr/>
          <p:nvPr/>
        </p:nvSpPr>
        <p:spPr>
          <a:xfrm>
            <a:off x="4554596" y="864666"/>
            <a:ext cx="308280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12 − 4 = 8</a:t>
            </a:r>
          </a:p>
        </p:txBody>
      </p:sp>
      <p:pic>
        <p:nvPicPr>
          <p:cNvPr id="23" name="Picture 22">
            <a:extLst>
              <a:ext uri="{FF2B5EF4-FFF2-40B4-BE49-F238E27FC236}">
                <a16:creationId xmlns:a16="http://schemas.microsoft.com/office/drawing/2014/main" id="{F08B475E-FBAF-491A-8CCB-DF0A5AAE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405" y="1726711"/>
            <a:ext cx="866643" cy="4460263"/>
          </a:xfrm>
          <a:prstGeom prst="rect">
            <a:avLst/>
          </a:prstGeom>
        </p:spPr>
      </p:pic>
      <p:pic>
        <p:nvPicPr>
          <p:cNvPr id="24" name="Picture 23">
            <a:extLst>
              <a:ext uri="{FF2B5EF4-FFF2-40B4-BE49-F238E27FC236}">
                <a16:creationId xmlns:a16="http://schemas.microsoft.com/office/drawing/2014/main" id="{033D8094-4982-4526-BA81-E3BFEB951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97" b="-1"/>
          <a:stretch/>
        </p:blipFill>
        <p:spPr>
          <a:xfrm>
            <a:off x="2212026" y="1387886"/>
            <a:ext cx="827272" cy="4799087"/>
          </a:xfrm>
          <a:prstGeom prst="rect">
            <a:avLst/>
          </a:prstGeom>
        </p:spPr>
      </p:pic>
      <p:pic>
        <p:nvPicPr>
          <p:cNvPr id="26" name="Picture 25">
            <a:extLst>
              <a:ext uri="{FF2B5EF4-FFF2-40B4-BE49-F238E27FC236}">
                <a16:creationId xmlns:a16="http://schemas.microsoft.com/office/drawing/2014/main" id="{430A8E13-1C42-443C-A611-CF842E3A0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1" r="-10050"/>
          <a:stretch/>
        </p:blipFill>
        <p:spPr>
          <a:xfrm>
            <a:off x="6961403" y="1492046"/>
            <a:ext cx="953736" cy="469492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203CA837-0D9F-40E8-84F0-9F4ECE062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7506" y="1622550"/>
            <a:ext cx="2661532" cy="135969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42B4E5F5-29FF-4362-9D39-7E54FBE7DD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6151" y="1622550"/>
            <a:ext cx="2661532" cy="1359696"/>
          </a:xfrm>
          <a:prstGeom prst="rect">
            <a:avLst/>
          </a:prstGeom>
        </p:spPr>
      </p:pic>
      <p:sp>
        <p:nvSpPr>
          <p:cNvPr id="30" name="TextBox 29">
            <a:extLst>
              <a:ext uri="{FF2B5EF4-FFF2-40B4-BE49-F238E27FC236}">
                <a16:creationId xmlns:a16="http://schemas.microsoft.com/office/drawing/2014/main" id="{1C63539B-8F14-44DD-9A55-9190F5E75A9C}"/>
              </a:ext>
            </a:extLst>
          </p:cNvPr>
          <p:cNvSpPr txBox="1"/>
          <p:nvPr/>
        </p:nvSpPr>
        <p:spPr bwMode="auto">
          <a:xfrm>
            <a:off x="3255628" y="318292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12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32" name="Rectangle 31">
            <a:extLst>
              <a:ext uri="{FF2B5EF4-FFF2-40B4-BE49-F238E27FC236}">
                <a16:creationId xmlns:a16="http://schemas.microsoft.com/office/drawing/2014/main" id="{AC07CA5E-A723-41F8-980F-F22F4CD30120}"/>
              </a:ext>
            </a:extLst>
          </p:cNvPr>
          <p:cNvSpPr/>
          <p:nvPr/>
        </p:nvSpPr>
        <p:spPr>
          <a:xfrm>
            <a:off x="3922583" y="3182920"/>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33" name="Rectangle 32">
            <a:extLst>
              <a:ext uri="{FF2B5EF4-FFF2-40B4-BE49-F238E27FC236}">
                <a16:creationId xmlns:a16="http://schemas.microsoft.com/office/drawing/2014/main" id="{3EC2542B-5A7E-4486-AFDE-B87AD79C8C1A}"/>
              </a:ext>
            </a:extLst>
          </p:cNvPr>
          <p:cNvSpPr/>
          <p:nvPr/>
        </p:nvSpPr>
        <p:spPr>
          <a:xfrm>
            <a:off x="4265898" y="3182920"/>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
        <p:nvSpPr>
          <p:cNvPr id="34" name="TextBox 33">
            <a:extLst>
              <a:ext uri="{FF2B5EF4-FFF2-40B4-BE49-F238E27FC236}">
                <a16:creationId xmlns:a16="http://schemas.microsoft.com/office/drawing/2014/main" id="{9C3200AD-AC73-4B86-8A96-DB4962888F0D}"/>
              </a:ext>
            </a:extLst>
          </p:cNvPr>
          <p:cNvSpPr txBox="1"/>
          <p:nvPr/>
        </p:nvSpPr>
        <p:spPr bwMode="auto">
          <a:xfrm>
            <a:off x="3255628" y="3675362"/>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35" name="Rectangle 34">
            <a:extLst>
              <a:ext uri="{FF2B5EF4-FFF2-40B4-BE49-F238E27FC236}">
                <a16:creationId xmlns:a16="http://schemas.microsoft.com/office/drawing/2014/main" id="{88E4D889-8D7E-4D35-BEE9-E64A65E149AB}"/>
              </a:ext>
            </a:extLst>
          </p:cNvPr>
          <p:cNvSpPr/>
          <p:nvPr/>
        </p:nvSpPr>
        <p:spPr>
          <a:xfrm>
            <a:off x="3922583" y="3675362"/>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36" name="Rectangle 35">
            <a:extLst>
              <a:ext uri="{FF2B5EF4-FFF2-40B4-BE49-F238E27FC236}">
                <a16:creationId xmlns:a16="http://schemas.microsoft.com/office/drawing/2014/main" id="{CB73D763-8B99-438B-8921-EFC52A4B1F4D}"/>
              </a:ext>
            </a:extLst>
          </p:cNvPr>
          <p:cNvSpPr/>
          <p:nvPr/>
        </p:nvSpPr>
        <p:spPr>
          <a:xfrm>
            <a:off x="4265898" y="3675362"/>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8</a:t>
            </a:r>
          </a:p>
        </p:txBody>
      </p:sp>
      <p:sp>
        <p:nvSpPr>
          <p:cNvPr id="37" name="TextBox 36">
            <a:extLst>
              <a:ext uri="{FF2B5EF4-FFF2-40B4-BE49-F238E27FC236}">
                <a16:creationId xmlns:a16="http://schemas.microsoft.com/office/drawing/2014/main" id="{18B4D246-A67B-4AA2-9F9D-0C0EB341307D}"/>
              </a:ext>
            </a:extLst>
          </p:cNvPr>
          <p:cNvSpPr txBox="1"/>
          <p:nvPr/>
        </p:nvSpPr>
        <p:spPr bwMode="auto">
          <a:xfrm>
            <a:off x="3255628" y="442372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12 </a:t>
            </a:r>
            <a:r>
              <a:rPr lang="en-GB" sz="2400" b="1" dirty="0">
                <a:solidFill>
                  <a:srgbClr val="000000"/>
                </a:solidFill>
                <a:latin typeface="Myriad Pro Semibold"/>
              </a:rPr>
              <a:t>− </a:t>
            </a:r>
            <a:endParaRPr lang="en-GB" sz="2400" b="1" dirty="0">
              <a:solidFill>
                <a:srgbClr val="000000"/>
              </a:solidFill>
              <a:latin typeface="Myriad Pro Semibold"/>
              <a:ea typeface="Myriad Pro Semibold" charset="0"/>
              <a:cs typeface="Myriad Pro Semibold" charset="0"/>
            </a:endParaRPr>
          </a:p>
        </p:txBody>
      </p:sp>
      <p:sp>
        <p:nvSpPr>
          <p:cNvPr id="42" name="Rectangle 41">
            <a:extLst>
              <a:ext uri="{FF2B5EF4-FFF2-40B4-BE49-F238E27FC236}">
                <a16:creationId xmlns:a16="http://schemas.microsoft.com/office/drawing/2014/main" id="{5FBB5B61-C903-4DDB-B70C-6BFA89CE673B}"/>
              </a:ext>
            </a:extLst>
          </p:cNvPr>
          <p:cNvSpPr/>
          <p:nvPr/>
        </p:nvSpPr>
        <p:spPr>
          <a:xfrm>
            <a:off x="3960683" y="4424700"/>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4</a:t>
            </a:r>
          </a:p>
        </p:txBody>
      </p:sp>
      <p:sp>
        <p:nvSpPr>
          <p:cNvPr id="45" name="Rectangle 44">
            <a:extLst>
              <a:ext uri="{FF2B5EF4-FFF2-40B4-BE49-F238E27FC236}">
                <a16:creationId xmlns:a16="http://schemas.microsoft.com/office/drawing/2014/main" id="{DE26B7BB-D6FE-4B16-9081-B4589249B812}"/>
              </a:ext>
            </a:extLst>
          </p:cNvPr>
          <p:cNvSpPr/>
          <p:nvPr/>
        </p:nvSpPr>
        <p:spPr>
          <a:xfrm>
            <a:off x="4246848" y="4424700"/>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8</a:t>
            </a:r>
          </a:p>
        </p:txBody>
      </p:sp>
      <p:sp>
        <p:nvSpPr>
          <p:cNvPr id="46" name="TextBox 45">
            <a:extLst>
              <a:ext uri="{FF2B5EF4-FFF2-40B4-BE49-F238E27FC236}">
                <a16:creationId xmlns:a16="http://schemas.microsoft.com/office/drawing/2014/main" id="{85448DD1-5805-47F9-BFF1-FA380882D499}"/>
              </a:ext>
            </a:extLst>
          </p:cNvPr>
          <p:cNvSpPr txBox="1"/>
          <p:nvPr/>
        </p:nvSpPr>
        <p:spPr bwMode="auto">
          <a:xfrm>
            <a:off x="8430899" y="3170536"/>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000" dirty="0">
                <a:solidFill>
                  <a:srgbClr val="000000"/>
                </a:solidFill>
                <a:latin typeface="Myriad Pro Semibold"/>
              </a:rPr>
              <a:t>−</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id="{89F2FF27-E3FB-4D79-98C4-62E2FF074471}"/>
              </a:ext>
            </a:extLst>
          </p:cNvPr>
          <p:cNvSpPr/>
          <p:nvPr/>
        </p:nvSpPr>
        <p:spPr>
          <a:xfrm>
            <a:off x="8707491" y="3170536"/>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a:t>
            </a:r>
          </a:p>
        </p:txBody>
      </p:sp>
      <p:sp>
        <p:nvSpPr>
          <p:cNvPr id="48" name="Rectangle 47">
            <a:extLst>
              <a:ext uri="{FF2B5EF4-FFF2-40B4-BE49-F238E27FC236}">
                <a16:creationId xmlns:a16="http://schemas.microsoft.com/office/drawing/2014/main" id="{3C0616FC-1122-4968-AF2C-38169A7FF8D6}"/>
              </a:ext>
            </a:extLst>
          </p:cNvPr>
          <p:cNvSpPr/>
          <p:nvPr/>
        </p:nvSpPr>
        <p:spPr>
          <a:xfrm>
            <a:off x="9011208" y="3170536"/>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sp>
        <p:nvSpPr>
          <p:cNvPr id="49" name="TextBox 48">
            <a:extLst>
              <a:ext uri="{FF2B5EF4-FFF2-40B4-BE49-F238E27FC236}">
                <a16:creationId xmlns:a16="http://schemas.microsoft.com/office/drawing/2014/main" id="{A3BF558A-0F6E-4D7C-A062-FCC842351BC9}"/>
              </a:ext>
            </a:extLst>
          </p:cNvPr>
          <p:cNvSpPr txBox="1"/>
          <p:nvPr/>
        </p:nvSpPr>
        <p:spPr bwMode="auto">
          <a:xfrm>
            <a:off x="8162649" y="3643352"/>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id="{26912C4B-FC18-4D58-BF5C-670E244EC697}"/>
              </a:ext>
            </a:extLst>
          </p:cNvPr>
          <p:cNvSpPr/>
          <p:nvPr/>
        </p:nvSpPr>
        <p:spPr>
          <a:xfrm>
            <a:off x="9011208" y="3642212"/>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8</a:t>
            </a:r>
          </a:p>
        </p:txBody>
      </p:sp>
      <p:sp>
        <p:nvSpPr>
          <p:cNvPr id="52" name="TextBox 51">
            <a:extLst>
              <a:ext uri="{FF2B5EF4-FFF2-40B4-BE49-F238E27FC236}">
                <a16:creationId xmlns:a16="http://schemas.microsoft.com/office/drawing/2014/main" id="{DCD645B9-850C-42B7-B89E-281415BE4528}"/>
              </a:ext>
            </a:extLst>
          </p:cNvPr>
          <p:cNvSpPr txBox="1"/>
          <p:nvPr/>
        </p:nvSpPr>
        <p:spPr bwMode="auto">
          <a:xfrm>
            <a:off x="8009714" y="445310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12 </a:t>
            </a:r>
            <a:r>
              <a:rPr lang="en-GB" sz="2400" b="1" dirty="0">
                <a:solidFill>
                  <a:srgbClr val="000000"/>
                </a:solidFill>
                <a:latin typeface="Myriad Pro Semibold"/>
              </a:rPr>
              <a:t>− </a:t>
            </a:r>
            <a:endParaRPr lang="en-GB" sz="2400" b="1" dirty="0">
              <a:solidFill>
                <a:srgbClr val="000000"/>
              </a:solidFill>
              <a:latin typeface="Myriad Pro Semibold"/>
              <a:ea typeface="Myriad Pro Semibold" charset="0"/>
              <a:cs typeface="Myriad Pro Semibold" charset="0"/>
            </a:endParaRPr>
          </a:p>
        </p:txBody>
      </p:sp>
      <p:sp>
        <p:nvSpPr>
          <p:cNvPr id="53" name="Rectangle 52">
            <a:extLst>
              <a:ext uri="{FF2B5EF4-FFF2-40B4-BE49-F238E27FC236}">
                <a16:creationId xmlns:a16="http://schemas.microsoft.com/office/drawing/2014/main" id="{D4854964-2780-430E-BEDC-B89CC1CAA003}"/>
              </a:ext>
            </a:extLst>
          </p:cNvPr>
          <p:cNvSpPr/>
          <p:nvPr/>
        </p:nvSpPr>
        <p:spPr>
          <a:xfrm>
            <a:off x="8709608" y="4453106"/>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4</a:t>
            </a:r>
          </a:p>
        </p:txBody>
      </p:sp>
      <p:sp>
        <p:nvSpPr>
          <p:cNvPr id="54" name="Rectangle 53">
            <a:extLst>
              <a:ext uri="{FF2B5EF4-FFF2-40B4-BE49-F238E27FC236}">
                <a16:creationId xmlns:a16="http://schemas.microsoft.com/office/drawing/2014/main" id="{908AEEBE-2E1A-4C92-A987-91CE278E902F}"/>
              </a:ext>
            </a:extLst>
          </p:cNvPr>
          <p:cNvSpPr/>
          <p:nvPr/>
        </p:nvSpPr>
        <p:spPr>
          <a:xfrm>
            <a:off x="9011208" y="4453106"/>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8</a:t>
            </a:r>
          </a:p>
        </p:txBody>
      </p:sp>
      <p:sp>
        <p:nvSpPr>
          <p:cNvPr id="55" name="TextBox 54">
            <a:extLst>
              <a:ext uri="{FF2B5EF4-FFF2-40B4-BE49-F238E27FC236}">
                <a16:creationId xmlns:a16="http://schemas.microsoft.com/office/drawing/2014/main" id="{9CCACD35-32BF-4861-B080-8EA4A65CDF04}"/>
              </a:ext>
            </a:extLst>
          </p:cNvPr>
          <p:cNvSpPr txBox="1"/>
          <p:nvPr/>
        </p:nvSpPr>
        <p:spPr bwMode="auto">
          <a:xfrm>
            <a:off x="8009715" y="3170536"/>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10 </a:t>
            </a:r>
            <a:endParaRPr lang="en-GB" sz="2400" dirty="0">
              <a:solidFill>
                <a:srgbClr val="000000"/>
              </a:solidFill>
              <a:latin typeface="Myriad Pro Semibold"/>
              <a:ea typeface="Myriad Pro Semibold" charset="0"/>
              <a:cs typeface="Myriad Pro Semibold" charset="0"/>
            </a:endParaRPr>
          </a:p>
        </p:txBody>
      </p:sp>
      <p:sp>
        <p:nvSpPr>
          <p:cNvPr id="56" name="TextBox 55">
            <a:extLst>
              <a:ext uri="{FF2B5EF4-FFF2-40B4-BE49-F238E27FC236}">
                <a16:creationId xmlns:a16="http://schemas.microsoft.com/office/drawing/2014/main" id="{0E595BD8-1263-482D-B542-5D4F55DDA078}"/>
              </a:ext>
            </a:extLst>
          </p:cNvPr>
          <p:cNvSpPr txBox="1"/>
          <p:nvPr/>
        </p:nvSpPr>
        <p:spPr bwMode="auto">
          <a:xfrm>
            <a:off x="8418199" y="3645469"/>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50" name="Rectangle 49">
            <a:extLst>
              <a:ext uri="{FF2B5EF4-FFF2-40B4-BE49-F238E27FC236}">
                <a16:creationId xmlns:a16="http://schemas.microsoft.com/office/drawing/2014/main" id="{DA921BC8-F698-4093-847E-A14EB79FB345}"/>
              </a:ext>
            </a:extLst>
          </p:cNvPr>
          <p:cNvSpPr/>
          <p:nvPr/>
        </p:nvSpPr>
        <p:spPr>
          <a:xfrm>
            <a:off x="8707491" y="3642212"/>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Tree>
    <p:extLst>
      <p:ext uri="{BB962C8B-B14F-4D97-AF65-F5344CB8AC3E}">
        <p14:creationId xmlns:p14="http://schemas.microsoft.com/office/powerpoint/2010/main" val="29898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36" grpId="0"/>
      <p:bldP spid="37" grpId="0"/>
      <p:bldP spid="42" grpId="0"/>
      <p:bldP spid="45" grpId="0"/>
      <p:bldP spid="46" grpId="0"/>
      <p:bldP spid="47" grpId="0"/>
      <p:bldP spid="48" grpId="0"/>
      <p:bldP spid="49" grpId="0"/>
      <p:bldP spid="51" grpId="0"/>
      <p:bldP spid="52" grpId="0"/>
      <p:bldP spid="53" grpId="0"/>
      <p:bldP spid="54" grpId="0"/>
      <p:bldP spid="55" grpId="0"/>
      <p:bldP spid="56" grpId="0"/>
      <p:bldP spid="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051A6038-7964-4273-9E78-E0907A179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5" b="-242"/>
          <a:stretch/>
        </p:blipFill>
        <p:spPr>
          <a:xfrm>
            <a:off x="4765562" y="3800229"/>
            <a:ext cx="422633" cy="2079608"/>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4" name="Picture 3">
            <a:extLst>
              <a:ext uri="{FF2B5EF4-FFF2-40B4-BE49-F238E27FC236}">
                <a16:creationId xmlns:a16="http://schemas.microsoft.com/office/drawing/2014/main" id="{F36126A5-29DA-4315-8B85-9E84E182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82" y="1485410"/>
            <a:ext cx="866643" cy="4460263"/>
          </a:xfrm>
          <a:prstGeom prst="rect">
            <a:avLst/>
          </a:prstGeom>
        </p:spPr>
      </p:pic>
      <p:sp>
        <p:nvSpPr>
          <p:cNvPr id="38" name="Rectangle 37">
            <a:extLst>
              <a:ext uri="{FF2B5EF4-FFF2-40B4-BE49-F238E27FC236}">
                <a16:creationId xmlns:a16="http://schemas.microsoft.com/office/drawing/2014/main" id="{713D248C-2761-466E-A49F-610386804489}"/>
              </a:ext>
            </a:extLst>
          </p:cNvPr>
          <p:cNvSpPr/>
          <p:nvPr/>
        </p:nvSpPr>
        <p:spPr>
          <a:xfrm>
            <a:off x="5900797" y="1448866"/>
            <a:ext cx="1252523"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15 − 9</a:t>
            </a:r>
          </a:p>
        </p:txBody>
      </p:sp>
      <p:pic>
        <p:nvPicPr>
          <p:cNvPr id="41" name="Picture 40">
            <a:extLst>
              <a:ext uri="{FF2B5EF4-FFF2-40B4-BE49-F238E27FC236}">
                <a16:creationId xmlns:a16="http://schemas.microsoft.com/office/drawing/2014/main" id="{F509D80E-13AE-4C6F-9845-A608B1972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6821" y="1553741"/>
            <a:ext cx="753345" cy="2079608"/>
          </a:xfrm>
          <a:prstGeom prst="rect">
            <a:avLst/>
          </a:prstGeom>
        </p:spPr>
      </p:pic>
      <p:sp>
        <p:nvSpPr>
          <p:cNvPr id="43" name="Rectangle 42">
            <a:extLst>
              <a:ext uri="{FF2B5EF4-FFF2-40B4-BE49-F238E27FC236}">
                <a16:creationId xmlns:a16="http://schemas.microsoft.com/office/drawing/2014/main" id="{B62E6CBC-F06B-4477-8885-3B3E4222E20A}"/>
              </a:ext>
            </a:extLst>
          </p:cNvPr>
          <p:cNvSpPr/>
          <p:nvPr/>
        </p:nvSpPr>
        <p:spPr>
          <a:xfrm>
            <a:off x="5918441" y="3699578"/>
            <a:ext cx="58542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15</a:t>
            </a:r>
          </a:p>
        </p:txBody>
      </p:sp>
      <p:sp>
        <p:nvSpPr>
          <p:cNvPr id="6" name="Rectangle 5">
            <a:extLst>
              <a:ext uri="{FF2B5EF4-FFF2-40B4-BE49-F238E27FC236}">
                <a16:creationId xmlns:a16="http://schemas.microsoft.com/office/drawing/2014/main" id="{BAA6A1BA-A5D5-4911-BE66-4AB61649250D}"/>
              </a:ext>
            </a:extLst>
          </p:cNvPr>
          <p:cNvSpPr/>
          <p:nvPr/>
        </p:nvSpPr>
        <p:spPr bwMode="auto">
          <a:xfrm>
            <a:off x="4765561" y="3854376"/>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59" name="Rectangle 58">
            <a:extLst>
              <a:ext uri="{FF2B5EF4-FFF2-40B4-BE49-F238E27FC236}">
                <a16:creationId xmlns:a16="http://schemas.microsoft.com/office/drawing/2014/main" id="{7EB31545-2294-4D33-BEC3-4C88FADC0CF9}"/>
              </a:ext>
            </a:extLst>
          </p:cNvPr>
          <p:cNvSpPr/>
          <p:nvPr/>
        </p:nvSpPr>
        <p:spPr bwMode="auto">
          <a:xfrm>
            <a:off x="4740181" y="3832314"/>
            <a:ext cx="381454" cy="219606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60" name="Rectangle 59">
            <a:extLst>
              <a:ext uri="{FF2B5EF4-FFF2-40B4-BE49-F238E27FC236}">
                <a16:creationId xmlns:a16="http://schemas.microsoft.com/office/drawing/2014/main" id="{FD8A39FB-6AD1-4267-B1EF-02BD0DBB460B}"/>
              </a:ext>
            </a:extLst>
          </p:cNvPr>
          <p:cNvSpPr/>
          <p:nvPr/>
        </p:nvSpPr>
        <p:spPr bwMode="auto">
          <a:xfrm>
            <a:off x="4765561" y="4702482"/>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61" name="Rectangle 60">
            <a:extLst>
              <a:ext uri="{FF2B5EF4-FFF2-40B4-BE49-F238E27FC236}">
                <a16:creationId xmlns:a16="http://schemas.microsoft.com/office/drawing/2014/main" id="{8A7EEC90-B7F2-42DD-BAEF-72700D9B088B}"/>
              </a:ext>
            </a:extLst>
          </p:cNvPr>
          <p:cNvSpPr/>
          <p:nvPr/>
        </p:nvSpPr>
        <p:spPr bwMode="auto">
          <a:xfrm>
            <a:off x="4765561" y="5123995"/>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62" name="Rectangle 61">
            <a:extLst>
              <a:ext uri="{FF2B5EF4-FFF2-40B4-BE49-F238E27FC236}">
                <a16:creationId xmlns:a16="http://schemas.microsoft.com/office/drawing/2014/main" id="{5D56D338-8859-4AFC-9694-BA40BEF31114}"/>
              </a:ext>
            </a:extLst>
          </p:cNvPr>
          <p:cNvSpPr/>
          <p:nvPr/>
        </p:nvSpPr>
        <p:spPr bwMode="auto">
          <a:xfrm>
            <a:off x="4759695" y="5545509"/>
            <a:ext cx="381454" cy="33940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pic>
        <p:nvPicPr>
          <p:cNvPr id="57" name="Picture 56" descr="A close up of a logo&#10;&#10;Description generated with very high confidence">
            <a:extLst>
              <a:ext uri="{FF2B5EF4-FFF2-40B4-BE49-F238E27FC236}">
                <a16:creationId xmlns:a16="http://schemas.microsoft.com/office/drawing/2014/main" id="{F237BB95-3928-440D-A9CA-B48246949F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0800000">
            <a:off x="6509384" y="1874703"/>
            <a:ext cx="424859" cy="523220"/>
          </a:xfrm>
          <a:prstGeom prst="rect">
            <a:avLst/>
          </a:prstGeom>
        </p:spPr>
      </p:pic>
      <p:sp>
        <p:nvSpPr>
          <p:cNvPr id="58" name="Rectangle 57">
            <a:extLst>
              <a:ext uri="{FF2B5EF4-FFF2-40B4-BE49-F238E27FC236}">
                <a16:creationId xmlns:a16="http://schemas.microsoft.com/office/drawing/2014/main" id="{8F5E53B7-A8C1-4C3E-B291-F4255F346927}"/>
              </a:ext>
            </a:extLst>
          </p:cNvPr>
          <p:cNvSpPr/>
          <p:nvPr/>
        </p:nvSpPr>
        <p:spPr>
          <a:xfrm>
            <a:off x="6332897" y="2271968"/>
            <a:ext cx="373004"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5</a:t>
            </a:r>
          </a:p>
        </p:txBody>
      </p:sp>
      <p:sp>
        <p:nvSpPr>
          <p:cNvPr id="63" name="Rectangle 62">
            <a:extLst>
              <a:ext uri="{FF2B5EF4-FFF2-40B4-BE49-F238E27FC236}">
                <a16:creationId xmlns:a16="http://schemas.microsoft.com/office/drawing/2014/main" id="{415112E0-A748-46E5-A70E-F7C166DE8FEC}"/>
              </a:ext>
            </a:extLst>
          </p:cNvPr>
          <p:cNvSpPr/>
          <p:nvPr/>
        </p:nvSpPr>
        <p:spPr>
          <a:xfrm>
            <a:off x="6309523" y="3702984"/>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− 5</a:t>
            </a:r>
          </a:p>
        </p:txBody>
      </p:sp>
      <p:sp>
        <p:nvSpPr>
          <p:cNvPr id="64" name="Rectangle 63">
            <a:extLst>
              <a:ext uri="{FF2B5EF4-FFF2-40B4-BE49-F238E27FC236}">
                <a16:creationId xmlns:a16="http://schemas.microsoft.com/office/drawing/2014/main" id="{00A0E2D0-0608-48DF-894B-E1775A7ED7E4}"/>
              </a:ext>
            </a:extLst>
          </p:cNvPr>
          <p:cNvSpPr/>
          <p:nvPr/>
        </p:nvSpPr>
        <p:spPr>
          <a:xfrm>
            <a:off x="6940304" y="3650432"/>
            <a:ext cx="928990" cy="523220"/>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a:t>
            </a:r>
            <a:r>
              <a:rPr lang="en-GB" sz="2800" dirty="0">
                <a:solidFill>
                  <a:srgbClr val="000000"/>
                </a:solidFill>
                <a:latin typeface="Myriad Pro Semibold"/>
              </a:rPr>
              <a:t> </a:t>
            </a:r>
            <a:r>
              <a:rPr lang="en-GB" sz="2400" dirty="0">
                <a:solidFill>
                  <a:srgbClr val="000000"/>
                </a:solidFill>
                <a:latin typeface="Myriad Pro Semibold"/>
              </a:rPr>
              <a:t>10</a:t>
            </a:r>
            <a:endParaRPr lang="en-GB" sz="2800" dirty="0">
              <a:solidFill>
                <a:srgbClr val="000000"/>
              </a:solidFill>
              <a:latin typeface="Myriad Pro Semibold"/>
            </a:endParaRPr>
          </a:p>
        </p:txBody>
      </p:sp>
      <p:sp>
        <p:nvSpPr>
          <p:cNvPr id="65" name="Rectangle 64">
            <a:extLst>
              <a:ext uri="{FF2B5EF4-FFF2-40B4-BE49-F238E27FC236}">
                <a16:creationId xmlns:a16="http://schemas.microsoft.com/office/drawing/2014/main" id="{9946A5CB-136B-4471-A384-41A2B564E8DB}"/>
              </a:ext>
            </a:extLst>
          </p:cNvPr>
          <p:cNvSpPr/>
          <p:nvPr/>
        </p:nvSpPr>
        <p:spPr>
          <a:xfrm>
            <a:off x="5919825" y="4261593"/>
            <a:ext cx="578600"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10</a:t>
            </a:r>
          </a:p>
        </p:txBody>
      </p:sp>
      <p:sp>
        <p:nvSpPr>
          <p:cNvPr id="13" name="Rectangle 12">
            <a:extLst>
              <a:ext uri="{FF2B5EF4-FFF2-40B4-BE49-F238E27FC236}">
                <a16:creationId xmlns:a16="http://schemas.microsoft.com/office/drawing/2014/main" id="{821281ED-7FC1-4A21-B9D5-26B90A3D3E31}"/>
              </a:ext>
            </a:extLst>
          </p:cNvPr>
          <p:cNvSpPr/>
          <p:nvPr/>
        </p:nvSpPr>
        <p:spPr bwMode="auto">
          <a:xfrm>
            <a:off x="5191125" y="3149601"/>
            <a:ext cx="390299" cy="50208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69" name="Rectangle 68">
            <a:extLst>
              <a:ext uri="{FF2B5EF4-FFF2-40B4-BE49-F238E27FC236}">
                <a16:creationId xmlns:a16="http://schemas.microsoft.com/office/drawing/2014/main" id="{4C4A8069-6153-4DBE-ADBD-4ACA8EEDB4C9}"/>
              </a:ext>
            </a:extLst>
          </p:cNvPr>
          <p:cNvSpPr/>
          <p:nvPr/>
        </p:nvSpPr>
        <p:spPr bwMode="auto">
          <a:xfrm>
            <a:off x="5188196" y="2807888"/>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70" name="Rectangle 69">
            <a:extLst>
              <a:ext uri="{FF2B5EF4-FFF2-40B4-BE49-F238E27FC236}">
                <a16:creationId xmlns:a16="http://schemas.microsoft.com/office/drawing/2014/main" id="{72C0339F-4162-4082-A98C-4733F42B27F4}"/>
              </a:ext>
            </a:extLst>
          </p:cNvPr>
          <p:cNvSpPr/>
          <p:nvPr/>
        </p:nvSpPr>
        <p:spPr bwMode="auto">
          <a:xfrm>
            <a:off x="5196992" y="2376928"/>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71" name="Rectangle 70">
            <a:extLst>
              <a:ext uri="{FF2B5EF4-FFF2-40B4-BE49-F238E27FC236}">
                <a16:creationId xmlns:a16="http://schemas.microsoft.com/office/drawing/2014/main" id="{2BD4433F-6A12-4CB2-8F46-738193F05C9F}"/>
              </a:ext>
            </a:extLst>
          </p:cNvPr>
          <p:cNvSpPr/>
          <p:nvPr/>
        </p:nvSpPr>
        <p:spPr bwMode="auto">
          <a:xfrm>
            <a:off x="5188195" y="1953751"/>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pic>
        <p:nvPicPr>
          <p:cNvPr id="12" name="Picture 11" descr="A picture containing clipart&#10;&#10;Description generated with high confidence">
            <a:extLst>
              <a:ext uri="{FF2B5EF4-FFF2-40B4-BE49-F238E27FC236}">
                <a16:creationId xmlns:a16="http://schemas.microsoft.com/office/drawing/2014/main" id="{12A5E42E-3DD4-4A92-BB12-DD063A99A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2918" y="1972085"/>
            <a:ext cx="324795" cy="1601422"/>
          </a:xfrm>
          <a:prstGeom prst="rect">
            <a:avLst/>
          </a:prstGeom>
        </p:spPr>
      </p:pic>
      <p:pic>
        <p:nvPicPr>
          <p:cNvPr id="67" name="Picture 66" descr="A close up of a logo&#10;&#10;Description generated with very high confidence">
            <a:extLst>
              <a:ext uri="{FF2B5EF4-FFF2-40B4-BE49-F238E27FC236}">
                <a16:creationId xmlns:a16="http://schemas.microsoft.com/office/drawing/2014/main" id="{A74DF3D0-4495-446A-A70E-6A7C79BBA4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6854997" y="1874703"/>
            <a:ext cx="382673" cy="523220"/>
          </a:xfrm>
          <a:prstGeom prst="rect">
            <a:avLst/>
          </a:prstGeom>
        </p:spPr>
      </p:pic>
      <p:sp>
        <p:nvSpPr>
          <p:cNvPr id="68" name="Rectangle 67">
            <a:extLst>
              <a:ext uri="{FF2B5EF4-FFF2-40B4-BE49-F238E27FC236}">
                <a16:creationId xmlns:a16="http://schemas.microsoft.com/office/drawing/2014/main" id="{BFED372D-1DD1-474A-9A4B-B9A2B37EFBCC}"/>
              </a:ext>
            </a:extLst>
          </p:cNvPr>
          <p:cNvSpPr/>
          <p:nvPr/>
        </p:nvSpPr>
        <p:spPr>
          <a:xfrm>
            <a:off x="6976101" y="2281384"/>
            <a:ext cx="373004"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4</a:t>
            </a:r>
          </a:p>
        </p:txBody>
      </p:sp>
      <p:pic>
        <p:nvPicPr>
          <p:cNvPr id="78" name="Picture 77">
            <a:extLst>
              <a:ext uri="{FF2B5EF4-FFF2-40B4-BE49-F238E27FC236}">
                <a16:creationId xmlns:a16="http://schemas.microsoft.com/office/drawing/2014/main" id="{66991746-9CFD-447F-BFC0-A088F06D92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02835" y="3800228"/>
            <a:ext cx="368426" cy="2079609"/>
          </a:xfrm>
          <a:prstGeom prst="rect">
            <a:avLst/>
          </a:prstGeom>
        </p:spPr>
      </p:pic>
      <p:sp>
        <p:nvSpPr>
          <p:cNvPr id="72" name="Rectangle 71">
            <a:extLst>
              <a:ext uri="{FF2B5EF4-FFF2-40B4-BE49-F238E27FC236}">
                <a16:creationId xmlns:a16="http://schemas.microsoft.com/office/drawing/2014/main" id="{DA3066B4-B597-4083-B1FE-ACA6755EB628}"/>
              </a:ext>
            </a:extLst>
          </p:cNvPr>
          <p:cNvSpPr/>
          <p:nvPr/>
        </p:nvSpPr>
        <p:spPr>
          <a:xfrm>
            <a:off x="6309523" y="4200037"/>
            <a:ext cx="782152" cy="523220"/>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a:t>
            </a:r>
            <a:r>
              <a:rPr lang="en-GB" sz="2800" dirty="0">
                <a:solidFill>
                  <a:srgbClr val="000000"/>
                </a:solidFill>
                <a:latin typeface="Myriad Pro Semibold"/>
              </a:rPr>
              <a:t> </a:t>
            </a:r>
            <a:r>
              <a:rPr lang="en-GB" sz="2400" dirty="0">
                <a:solidFill>
                  <a:srgbClr val="000000"/>
                </a:solidFill>
                <a:latin typeface="Myriad Pro Semibold"/>
              </a:rPr>
              <a:t>4</a:t>
            </a:r>
            <a:endParaRPr lang="en-GB" sz="2800" dirty="0">
              <a:solidFill>
                <a:srgbClr val="000000"/>
              </a:solidFill>
              <a:latin typeface="Myriad Pro Semibold"/>
            </a:endParaRPr>
          </a:p>
        </p:txBody>
      </p:sp>
      <p:sp>
        <p:nvSpPr>
          <p:cNvPr id="73" name="Rectangle 72">
            <a:extLst>
              <a:ext uri="{FF2B5EF4-FFF2-40B4-BE49-F238E27FC236}">
                <a16:creationId xmlns:a16="http://schemas.microsoft.com/office/drawing/2014/main" id="{050CB850-7C3A-4D25-9E38-958D041EBD9E}"/>
              </a:ext>
            </a:extLst>
          </p:cNvPr>
          <p:cNvSpPr/>
          <p:nvPr/>
        </p:nvSpPr>
        <p:spPr>
          <a:xfrm>
            <a:off x="6949210" y="4261593"/>
            <a:ext cx="716885"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6</a:t>
            </a:r>
          </a:p>
        </p:txBody>
      </p:sp>
      <p:sp>
        <p:nvSpPr>
          <p:cNvPr id="74" name="Rectangle 73">
            <a:extLst>
              <a:ext uri="{FF2B5EF4-FFF2-40B4-BE49-F238E27FC236}">
                <a16:creationId xmlns:a16="http://schemas.microsoft.com/office/drawing/2014/main" id="{CF532CD9-E4C1-433E-AC26-0250535BE607}"/>
              </a:ext>
            </a:extLst>
          </p:cNvPr>
          <p:cNvSpPr/>
          <p:nvPr/>
        </p:nvSpPr>
        <p:spPr>
          <a:xfrm>
            <a:off x="5919825" y="5117067"/>
            <a:ext cx="640358" cy="461665"/>
          </a:xfrm>
          <a:prstGeom prst="rect">
            <a:avLst/>
          </a:prstGeom>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15</a:t>
            </a:r>
          </a:p>
        </p:txBody>
      </p:sp>
      <p:sp>
        <p:nvSpPr>
          <p:cNvPr id="75" name="Rectangle 74">
            <a:extLst>
              <a:ext uri="{FF2B5EF4-FFF2-40B4-BE49-F238E27FC236}">
                <a16:creationId xmlns:a16="http://schemas.microsoft.com/office/drawing/2014/main" id="{81EC7AD2-9627-4BAA-8B89-D6023AC0386E}"/>
              </a:ext>
            </a:extLst>
          </p:cNvPr>
          <p:cNvSpPr/>
          <p:nvPr/>
        </p:nvSpPr>
        <p:spPr>
          <a:xfrm>
            <a:off x="6334923" y="5117067"/>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a:t>
            </a:r>
            <a:r>
              <a:rPr lang="en-GB" sz="2400" dirty="0">
                <a:solidFill>
                  <a:srgbClr val="000000"/>
                </a:solidFill>
                <a:latin typeface="Myriad Pro Semibold"/>
              </a:rPr>
              <a:t> </a:t>
            </a:r>
            <a:r>
              <a:rPr lang="en-GB" sz="2400" b="1" dirty="0">
                <a:solidFill>
                  <a:srgbClr val="000000"/>
                </a:solidFill>
                <a:latin typeface="Myriad Pro Semibold"/>
              </a:rPr>
              <a:t>9</a:t>
            </a:r>
          </a:p>
        </p:txBody>
      </p:sp>
      <p:sp>
        <p:nvSpPr>
          <p:cNvPr id="76" name="Rectangle 75">
            <a:extLst>
              <a:ext uri="{FF2B5EF4-FFF2-40B4-BE49-F238E27FC236}">
                <a16:creationId xmlns:a16="http://schemas.microsoft.com/office/drawing/2014/main" id="{DFE32358-C90E-44E5-88CA-847AA5281C10}"/>
              </a:ext>
            </a:extLst>
          </p:cNvPr>
          <p:cNvSpPr/>
          <p:nvPr/>
        </p:nvSpPr>
        <p:spPr>
          <a:xfrm>
            <a:off x="6923810" y="5117067"/>
            <a:ext cx="823565" cy="461665"/>
          </a:xfrm>
          <a:prstGeom prst="rect">
            <a:avLst/>
          </a:prstGeom>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 6</a:t>
            </a:r>
          </a:p>
        </p:txBody>
      </p:sp>
      <p:pic>
        <p:nvPicPr>
          <p:cNvPr id="44" name="Picture 43">
            <a:extLst>
              <a:ext uri="{FF2B5EF4-FFF2-40B4-BE49-F238E27FC236}">
                <a16:creationId xmlns:a16="http://schemas.microsoft.com/office/drawing/2014/main" id="{E2EB1DBA-B952-4469-9F26-E03E75FA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3171" y="3854377"/>
            <a:ext cx="324795" cy="2025461"/>
          </a:xfrm>
          <a:prstGeom prst="rect">
            <a:avLst/>
          </a:prstGeom>
        </p:spPr>
      </p:pic>
      <p:pic>
        <p:nvPicPr>
          <p:cNvPr id="79" name="Picture 78">
            <a:extLst>
              <a:ext uri="{FF2B5EF4-FFF2-40B4-BE49-F238E27FC236}">
                <a16:creationId xmlns:a16="http://schemas.microsoft.com/office/drawing/2014/main" id="{6D408533-C79A-4E4F-82E5-60F2534C9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182" y="1485410"/>
            <a:ext cx="866643" cy="4460263"/>
          </a:xfrm>
          <a:prstGeom prst="rect">
            <a:avLst/>
          </a:prstGeom>
        </p:spPr>
      </p:pic>
    </p:spTree>
    <p:extLst>
      <p:ext uri="{BB962C8B-B14F-4D97-AF65-F5344CB8AC3E}">
        <p14:creationId xmlns:p14="http://schemas.microsoft.com/office/powerpoint/2010/main" val="13698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78"/>
                                        </p:tgtEl>
                                      </p:cBhvr>
                                    </p:animEffect>
                                    <p:animScale>
                                      <p:cBhvr>
                                        <p:cTn id="10" dur="500" autoRev="1" fill="hold"/>
                                        <p:tgtEl>
                                          <p:spTgt spid="78"/>
                                        </p:tgtEl>
                                      </p:cBhvr>
                                      <p:by x="105000" y="105000"/>
                                    </p:animScale>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xit" presetSubtype="0" fill="hold" nodeType="withEffect">
                                  <p:stCondLst>
                                    <p:cond delay="0"/>
                                  </p:stCondLst>
                                  <p:childTnLst>
                                    <p:set>
                                      <p:cBhvr>
                                        <p:cTn id="30" dur="1" fill="hold">
                                          <p:stCondLst>
                                            <p:cond delay="0"/>
                                          </p:stCondLst>
                                        </p:cTn>
                                        <p:tgtEl>
                                          <p:spTgt spid="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44"/>
                                        </p:tgtEl>
                                      </p:cBhvr>
                                    </p:animEffect>
                                    <p:animScale>
                                      <p:cBhvr>
                                        <p:cTn id="35" dur="500" autoRev="1" fill="hold"/>
                                        <p:tgtEl>
                                          <p:spTgt spid="44"/>
                                        </p:tgtEl>
                                      </p:cBhvr>
                                      <p:by x="105000" y="105000"/>
                                    </p:animScale>
                                  </p:childTnLst>
                                </p:cTn>
                              </p:par>
                            </p:childTnLst>
                          </p:cTn>
                        </p:par>
                        <p:par>
                          <p:cTn id="36" fill="hold">
                            <p:stCondLst>
                              <p:cond delay="1000"/>
                            </p:stCondLst>
                            <p:childTnLst>
                              <p:par>
                                <p:cTn id="37" presetID="10" presetClass="entr" presetSubtype="0" fill="hold" grpId="0" nodeType="afterEffect">
                                  <p:stCondLst>
                                    <p:cond delay="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4"/>
                                        </p:tgtEl>
                                      </p:cBhvr>
                                    </p:animEffect>
                                    <p:set>
                                      <p:cBhvr>
                                        <p:cTn id="44" dur="1" fill="hold">
                                          <p:stCondLst>
                                            <p:cond delay="499"/>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1000" tmFilter="0, 0; .2, .5; .8, .5; 1, 0"/>
                                        <p:tgtEl>
                                          <p:spTgt spid="41"/>
                                        </p:tgtEl>
                                      </p:cBhvr>
                                    </p:animEffect>
                                    <p:animScale>
                                      <p:cBhvr>
                                        <p:cTn id="49" dur="500" autoRev="1" fill="hold"/>
                                        <p:tgtEl>
                                          <p:spTgt spid="41"/>
                                        </p:tgtEl>
                                      </p:cBhvr>
                                      <p:by x="105000" y="105000"/>
                                    </p:animScale>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up)">
                                      <p:cBhvr>
                                        <p:cTn id="68" dur="500"/>
                                        <p:tgtEl>
                                          <p:spTgt spid="6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1000" tmFilter="0, 0; .2, .5; .8, .5; 1, 0"/>
                                        <p:tgtEl>
                                          <p:spTgt spid="12"/>
                                        </p:tgtEl>
                                      </p:cBhvr>
                                    </p:animEffect>
                                    <p:animScale>
                                      <p:cBhvr>
                                        <p:cTn id="85" dur="500" autoRev="1" fill="hold"/>
                                        <p:tgtEl>
                                          <p:spTgt spid="12"/>
                                        </p:tgtEl>
                                      </p:cBhvr>
                                      <p:by x="105000" y="105000"/>
                                    </p:animScale>
                                  </p:childTnLst>
                                </p:cTn>
                              </p:par>
                            </p:childTnLst>
                          </p:cTn>
                        </p:par>
                        <p:par>
                          <p:cTn id="86" fill="hold">
                            <p:stCondLst>
                              <p:cond delay="1000"/>
                            </p:stCondLst>
                            <p:childTnLst>
                              <p:par>
                                <p:cTn id="87" presetID="10" presetClass="entr" presetSubtype="0" fill="hold" grpId="0" nodeType="afterEffect">
                                  <p:stCondLst>
                                    <p:cond delay="5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1000" tmFilter="0, 0; .2, .5; .8, .5; 1, 0"/>
                                        <p:tgtEl>
                                          <p:spTgt spid="41"/>
                                        </p:tgtEl>
                                      </p:cBhvr>
                                    </p:animEffect>
                                    <p:animScale>
                                      <p:cBhvr>
                                        <p:cTn id="99" dur="500" autoRev="1" fill="hold"/>
                                        <p:tgtEl>
                                          <p:spTgt spid="41"/>
                                        </p:tgtEl>
                                      </p:cBhvr>
                                      <p:by x="105000" y="105000"/>
                                    </p:animScale>
                                  </p:childTnLst>
                                </p:cTn>
                              </p:par>
                            </p:childTnLst>
                          </p:cTn>
                        </p:par>
                        <p:par>
                          <p:cTn id="100" fill="hold">
                            <p:stCondLst>
                              <p:cond delay="1000"/>
                            </p:stCondLst>
                            <p:childTnLst>
                              <p:par>
                                <p:cTn id="101" presetID="10" presetClass="entr" presetSubtype="0" fill="hold" grpId="0" nodeType="afterEffect">
                                  <p:stCondLst>
                                    <p:cond delay="50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8" grpId="0"/>
      <p:bldP spid="63" grpId="0"/>
      <p:bldP spid="64" grpId="0"/>
      <p:bldP spid="65" grpId="0"/>
      <p:bldP spid="13" grpId="0" animBg="1"/>
      <p:bldP spid="69" grpId="0" animBg="1"/>
      <p:bldP spid="70" grpId="0" animBg="1"/>
      <p:bldP spid="71" grpId="0" animBg="1"/>
      <p:bldP spid="68"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etm_mm_sp1_se11_aw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360" y="822729"/>
            <a:ext cx="5925312" cy="5222056"/>
          </a:xfrm>
          <a:prstGeom prst="rect">
            <a:avLst/>
          </a:prstGeom>
        </p:spPr>
      </p:pic>
      <p:pic>
        <p:nvPicPr>
          <p:cNvPr id="15" name="Picture 14">
            <a:extLst>
              <a:ext uri="{FF2B5EF4-FFF2-40B4-BE49-F238E27FC236}">
                <a16:creationId xmlns:a16="http://schemas.microsoft.com/office/drawing/2014/main" id="{82D89D1A-47DF-44DE-8ABB-286815C8C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32199" y="1370131"/>
            <a:ext cx="1241120" cy="1346863"/>
          </a:xfrm>
          <a:prstGeom prst="rect">
            <a:avLst/>
          </a:prstGeom>
        </p:spPr>
      </p:pic>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25" name="Picture 24">
            <a:extLst>
              <a:ext uri="{FF2B5EF4-FFF2-40B4-BE49-F238E27FC236}">
                <a16:creationId xmlns:a16="http://schemas.microsoft.com/office/drawing/2014/main" id="{80D52387-3C8A-4DA8-BDE6-7B84C9DC58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545" r="-6926"/>
          <a:stretch/>
        </p:blipFill>
        <p:spPr>
          <a:xfrm>
            <a:off x="7219950" y="1248699"/>
            <a:ext cx="1206296" cy="1461945"/>
          </a:xfrm>
          <a:prstGeom prst="rect">
            <a:avLst/>
          </a:prstGeom>
        </p:spPr>
      </p:pic>
      <p:pic>
        <p:nvPicPr>
          <p:cNvPr id="28" name="Picture 27">
            <a:extLst>
              <a:ext uri="{FF2B5EF4-FFF2-40B4-BE49-F238E27FC236}">
                <a16:creationId xmlns:a16="http://schemas.microsoft.com/office/drawing/2014/main" id="{0FEFC6BE-2A6F-4E5C-8E08-D85C3B3ABC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019"/>
          <a:stretch/>
        </p:blipFill>
        <p:spPr>
          <a:xfrm>
            <a:off x="5771535" y="3966593"/>
            <a:ext cx="1832590" cy="1332995"/>
          </a:xfrm>
          <a:prstGeom prst="rect">
            <a:avLst/>
          </a:prstGeom>
        </p:spPr>
      </p:pic>
      <p:sp>
        <p:nvSpPr>
          <p:cNvPr id="24" name="Rectangle 23"/>
          <p:cNvSpPr/>
          <p:nvPr/>
        </p:nvSpPr>
        <p:spPr>
          <a:xfrm>
            <a:off x="3807384" y="3966593"/>
            <a:ext cx="53721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2          +          3          +          5</a:t>
            </a:r>
          </a:p>
        </p:txBody>
      </p:sp>
      <p:sp>
        <p:nvSpPr>
          <p:cNvPr id="26" name="Rectangle 25"/>
          <p:cNvSpPr/>
          <p:nvPr/>
        </p:nvSpPr>
        <p:spPr>
          <a:xfrm>
            <a:off x="8681614" y="3982360"/>
            <a:ext cx="1781504"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Tree>
    <p:extLst>
      <p:ext uri="{BB962C8B-B14F-4D97-AF65-F5344CB8AC3E}">
        <p14:creationId xmlns:p14="http://schemas.microsoft.com/office/powerpoint/2010/main" val="40267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875E-6 3.33333E-6 L -0.05977 0.14445 " pathEditMode="relative" rAng="0" ptsTypes="AA">
                                      <p:cBhvr>
                                        <p:cTn id="11" dur="2000" fill="hold"/>
                                        <p:tgtEl>
                                          <p:spTgt spid="15"/>
                                        </p:tgtEl>
                                        <p:attrNameLst>
                                          <p:attrName>ppt_x</p:attrName>
                                          <p:attrName>ppt_y</p:attrName>
                                        </p:attrNameLst>
                                      </p:cBhvr>
                                      <p:rCtr x="-1836" y="6181"/>
                                    </p:animMotion>
                                  </p:childTnLst>
                                </p:cTn>
                              </p:par>
                              <p:par>
                                <p:cTn id="12" presetID="0" presetClass="path" presetSubtype="0" accel="50000" decel="50000" fill="hold" nodeType="withEffect">
                                  <p:stCondLst>
                                    <p:cond delay="0"/>
                                  </p:stCondLst>
                                  <p:childTnLst>
                                    <p:animMotion origin="layout" path="M 3.33333E-6 2.59259E-6 L -0.14167 0.18102 " pathEditMode="relative" rAng="0" ptsTypes="AA">
                                      <p:cBhvr>
                                        <p:cTn id="13" dur="2000" fill="hold"/>
                                        <p:tgtEl>
                                          <p:spTgt spid="25"/>
                                        </p:tgtEl>
                                        <p:attrNameLst>
                                          <p:attrName>ppt_x</p:attrName>
                                          <p:attrName>ppt_y</p:attrName>
                                        </p:attrNameLst>
                                      </p:cBhvr>
                                      <p:rCtr x="-7083" y="9051"/>
                                    </p:animMotion>
                                  </p:childTnLst>
                                </p:cTn>
                              </p:par>
                              <p:par>
                                <p:cTn id="14" presetID="0" presetClass="path" presetSubtype="0" accel="50000" decel="50000" fill="hold" nodeType="withEffect">
                                  <p:stCondLst>
                                    <p:cond delay="0"/>
                                  </p:stCondLst>
                                  <p:childTnLst>
                                    <p:animMotion origin="layout" path="M 2.29167E-6 -2.96296E-6 L 0.14075 -0.21805 " pathEditMode="relative" rAng="0" ptsTypes="AA">
                                      <p:cBhvr>
                                        <p:cTn id="15" dur="2000" fill="hold"/>
                                        <p:tgtEl>
                                          <p:spTgt spid="28"/>
                                        </p:tgtEl>
                                        <p:attrNameLst>
                                          <p:attrName>ppt_x</p:attrName>
                                          <p:attrName>ppt_y</p:attrName>
                                        </p:attrNameLst>
                                      </p:cBhvr>
                                      <p:rCtr x="7031" y="-10903"/>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5977 0.14444 L 0.06575 0.15347 " pathEditMode="relative" rAng="0" ptsTypes="AA">
                                      <p:cBhvr>
                                        <p:cTn id="24" dur="1000" fill="hold"/>
                                        <p:tgtEl>
                                          <p:spTgt spid="15"/>
                                        </p:tgtEl>
                                        <p:attrNameLst>
                                          <p:attrName>ppt_x</p:attrName>
                                          <p:attrName>ppt_y</p:attrName>
                                        </p:attrNameLst>
                                      </p:cBhvr>
                                      <p:rCtr x="6276" y="440"/>
                                    </p:animMotion>
                                  </p:childTnLst>
                                </p:cTn>
                              </p:par>
                              <p:par>
                                <p:cTn id="25" presetID="0" presetClass="path" presetSubtype="0" accel="50000" decel="50000" fill="hold" nodeType="withEffect">
                                  <p:stCondLst>
                                    <p:cond delay="0"/>
                                  </p:stCondLst>
                                  <p:childTnLst>
                                    <p:animMotion origin="layout" path="M 0.18819 -0.22222 L 0.05903 -0.22222 " pathEditMode="relative" rAng="0" ptsTypes="AA">
                                      <p:cBhvr>
                                        <p:cTn id="26" dur="1000" fill="hold"/>
                                        <p:tgtEl>
                                          <p:spTgt spid="28"/>
                                        </p:tgtEl>
                                        <p:attrNameLst>
                                          <p:attrName>ppt_x</p:attrName>
                                          <p:attrName>ppt_y</p:attrName>
                                        </p:attrNameLst>
                                      </p:cBhvr>
                                      <p:rCtr x="-6458"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9BF1FE2-FBF7-4AFB-B5F8-94F515A09E07}"/>
              </a:ext>
            </a:extLst>
          </p:cNvPr>
          <p:cNvGrpSpPr/>
          <p:nvPr/>
        </p:nvGrpSpPr>
        <p:grpSpPr>
          <a:xfrm>
            <a:off x="3216911" y="5171821"/>
            <a:ext cx="548640" cy="461665"/>
            <a:chOff x="1692911" y="4845855"/>
            <a:chExt cx="548640" cy="461665"/>
          </a:xfrm>
        </p:grpSpPr>
        <p:pic>
          <p:nvPicPr>
            <p:cNvPr id="24" name="Picture 23" descr="A close up of a logo&#10;&#10;Description generated with high confidence">
              <a:extLst>
                <a:ext uri="{FF2B5EF4-FFF2-40B4-BE49-F238E27FC236}">
                  <a16:creationId xmlns:a16="http://schemas.microsoft.com/office/drawing/2014/main" id="{37BC9FF8-9665-49AE-ADBE-730D94AA6C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2911" y="4845855"/>
              <a:ext cx="548640" cy="461665"/>
            </a:xfrm>
            <a:prstGeom prst="rect">
              <a:avLst/>
            </a:prstGeom>
          </p:spPr>
        </p:pic>
        <p:sp>
          <p:nvSpPr>
            <p:cNvPr id="25" name="Rectangle 24">
              <a:extLst>
                <a:ext uri="{FF2B5EF4-FFF2-40B4-BE49-F238E27FC236}">
                  <a16:creationId xmlns:a16="http://schemas.microsoft.com/office/drawing/2014/main" id="{D99852AE-EE89-45C3-A2D7-D3B8B99971B0}"/>
                </a:ext>
              </a:extLst>
            </p:cNvPr>
            <p:cNvSpPr/>
            <p:nvPr/>
          </p:nvSpPr>
          <p:spPr bwMode="auto">
            <a:xfrm>
              <a:off x="1861638" y="4950883"/>
              <a:ext cx="246562" cy="3048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grpSp>
      <p:cxnSp>
        <p:nvCxnSpPr>
          <p:cNvPr id="20" name="Straight Connector 19">
            <a:extLst>
              <a:ext uri="{FF2B5EF4-FFF2-40B4-BE49-F238E27FC236}">
                <a16:creationId xmlns:a16="http://schemas.microsoft.com/office/drawing/2014/main" id="{F92CDF2B-C848-4E62-994B-9F51825955B6}"/>
              </a:ext>
            </a:extLst>
          </p:cNvPr>
          <p:cNvCxnSpPr>
            <a:cxnSpLocks/>
            <a:endCxn id="11" idx="3"/>
          </p:cNvCxnSpPr>
          <p:nvPr/>
        </p:nvCxnSpPr>
        <p:spPr bwMode="auto">
          <a:xfrm>
            <a:off x="4165600" y="3784600"/>
            <a:ext cx="2535938"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273CFF14-F810-410D-AEB1-D31442C6C435}"/>
              </a:ext>
            </a:extLst>
          </p:cNvPr>
          <p:cNvCxnSpPr>
            <a:cxnSpLocks/>
          </p:cNvCxnSpPr>
          <p:nvPr/>
        </p:nvCxnSpPr>
        <p:spPr bwMode="auto">
          <a:xfrm>
            <a:off x="6620258" y="3784600"/>
            <a:ext cx="2336574"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9" name="Picture 8" descr="A picture containing clipart&#10;&#10;Description generated with high confidence">
            <a:extLst>
              <a:ext uri="{FF2B5EF4-FFF2-40B4-BE49-F238E27FC236}">
                <a16:creationId xmlns:a16="http://schemas.microsoft.com/office/drawing/2014/main" id="{40EC37B0-E2A8-41FA-BE83-0A169D1EF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440" y="3546856"/>
            <a:ext cx="2749302" cy="475488"/>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E739EB76-78A0-4BB9-BBD8-C9FF9EE2C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542" y="3546856"/>
            <a:ext cx="1840996" cy="475488"/>
          </a:xfrm>
          <a:prstGeom prst="rect">
            <a:avLst/>
          </a:prstGeom>
        </p:spPr>
      </p:pic>
      <p:pic>
        <p:nvPicPr>
          <p:cNvPr id="15" name="Picture 14" descr="A picture containing mirror, object, hand glass&#10;&#10;Description generated with very high confidence">
            <a:extLst>
              <a:ext uri="{FF2B5EF4-FFF2-40B4-BE49-F238E27FC236}">
                <a16:creationId xmlns:a16="http://schemas.microsoft.com/office/drawing/2014/main" id="{6BD34E3E-D08D-4D4C-83EE-C582F635BC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9340" y="3546856"/>
            <a:ext cx="2292100" cy="475488"/>
          </a:xfrm>
          <a:prstGeom prst="rect">
            <a:avLst/>
          </a:prstGeom>
        </p:spPr>
      </p:pic>
      <p:sp>
        <p:nvSpPr>
          <p:cNvPr id="42" name="Right Brace 41">
            <a:extLst>
              <a:ext uri="{FF2B5EF4-FFF2-40B4-BE49-F238E27FC236}">
                <a16:creationId xmlns:a16="http://schemas.microsoft.com/office/drawing/2014/main" id="{62586154-3296-41F4-9BB4-CBF6556D9E91}"/>
              </a:ext>
            </a:extLst>
          </p:cNvPr>
          <p:cNvSpPr/>
          <p:nvPr/>
        </p:nvSpPr>
        <p:spPr bwMode="auto">
          <a:xfrm rot="5400000">
            <a:off x="5256332" y="1366520"/>
            <a:ext cx="592216" cy="68580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45" name="TextBox 44">
            <a:extLst>
              <a:ext uri="{FF2B5EF4-FFF2-40B4-BE49-F238E27FC236}">
                <a16:creationId xmlns:a16="http://schemas.microsoft.com/office/drawing/2014/main" id="{9C712980-0D4E-4CAB-B8FD-0C0D87A81557}"/>
              </a:ext>
            </a:extLst>
          </p:cNvPr>
          <p:cNvSpPr txBox="1"/>
          <p:nvPr/>
        </p:nvSpPr>
        <p:spPr bwMode="auto">
          <a:xfrm>
            <a:off x="5296296" y="5188722"/>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15</a:t>
            </a:r>
          </a:p>
        </p:txBody>
      </p:sp>
      <p:sp>
        <p:nvSpPr>
          <p:cNvPr id="47" name="Right Brace 46">
            <a:extLst>
              <a:ext uri="{FF2B5EF4-FFF2-40B4-BE49-F238E27FC236}">
                <a16:creationId xmlns:a16="http://schemas.microsoft.com/office/drawing/2014/main" id="{DAE14543-C8E9-40E1-A098-1BD79465A24C}"/>
              </a:ext>
            </a:extLst>
          </p:cNvPr>
          <p:cNvSpPr/>
          <p:nvPr/>
        </p:nvSpPr>
        <p:spPr bwMode="auto">
          <a:xfrm rot="16200000">
            <a:off x="9086656" y="1900764"/>
            <a:ext cx="592216" cy="2174239"/>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48" name="TextBox 47">
            <a:extLst>
              <a:ext uri="{FF2B5EF4-FFF2-40B4-BE49-F238E27FC236}">
                <a16:creationId xmlns:a16="http://schemas.microsoft.com/office/drawing/2014/main" id="{4B867522-155C-4788-8245-7CF213F27823}"/>
              </a:ext>
            </a:extLst>
          </p:cNvPr>
          <p:cNvSpPr txBox="1"/>
          <p:nvPr/>
        </p:nvSpPr>
        <p:spPr bwMode="auto">
          <a:xfrm>
            <a:off x="9045675" y="2168334"/>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a:t>
            </a:r>
            <a:r>
              <a:rPr lang="en-GB" sz="2800" dirty="0">
                <a:solidFill>
                  <a:srgbClr val="000000"/>
                </a:solidFill>
                <a:latin typeface="Myriad Pro Semibold"/>
              </a:rPr>
              <a:t> </a:t>
            </a:r>
            <a:r>
              <a:rPr lang="en-GB" sz="2400" dirty="0">
                <a:solidFill>
                  <a:srgbClr val="000000"/>
                </a:solidFill>
                <a:latin typeface="Myriad Pro Semibold"/>
              </a:rPr>
              <a:t>5</a:t>
            </a:r>
            <a:endParaRPr lang="en-GB" sz="2400" dirty="0">
              <a:solidFill>
                <a:srgbClr val="000000"/>
              </a:solidFill>
              <a:latin typeface="Myriad Pro Semibold"/>
              <a:ea typeface="Myriad Pro Semibold" charset="0"/>
              <a:cs typeface="Myriad Pro Semibold" charset="0"/>
            </a:endParaRPr>
          </a:p>
        </p:txBody>
      </p:sp>
      <p:sp>
        <p:nvSpPr>
          <p:cNvPr id="49" name="Right Brace 48">
            <a:extLst>
              <a:ext uri="{FF2B5EF4-FFF2-40B4-BE49-F238E27FC236}">
                <a16:creationId xmlns:a16="http://schemas.microsoft.com/office/drawing/2014/main" id="{F63C2044-F2C7-479F-8509-E3064DB6A540}"/>
              </a:ext>
            </a:extLst>
          </p:cNvPr>
          <p:cNvSpPr/>
          <p:nvPr/>
        </p:nvSpPr>
        <p:spPr bwMode="auto">
          <a:xfrm rot="5400000">
            <a:off x="3199381" y="3423474"/>
            <a:ext cx="585219" cy="2737103"/>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50" name="TextBox 49">
            <a:extLst>
              <a:ext uri="{FF2B5EF4-FFF2-40B4-BE49-F238E27FC236}">
                <a16:creationId xmlns:a16="http://schemas.microsoft.com/office/drawing/2014/main" id="{F393494A-EFAE-41B8-BE81-11A5F696A866}"/>
              </a:ext>
            </a:extLst>
          </p:cNvPr>
          <p:cNvSpPr txBox="1"/>
          <p:nvPr/>
        </p:nvSpPr>
        <p:spPr bwMode="auto">
          <a:xfrm>
            <a:off x="3321086" y="5188441"/>
            <a:ext cx="379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6</a:t>
            </a:r>
          </a:p>
        </p:txBody>
      </p:sp>
      <p:sp>
        <p:nvSpPr>
          <p:cNvPr id="55" name="Right Brace 54">
            <a:extLst>
              <a:ext uri="{FF2B5EF4-FFF2-40B4-BE49-F238E27FC236}">
                <a16:creationId xmlns:a16="http://schemas.microsoft.com/office/drawing/2014/main" id="{BAD1B361-5E23-4EA0-80B3-72D508030E3F}"/>
              </a:ext>
            </a:extLst>
          </p:cNvPr>
          <p:cNvSpPr/>
          <p:nvPr/>
        </p:nvSpPr>
        <p:spPr bwMode="auto">
          <a:xfrm rot="16200000">
            <a:off x="7083864" y="2103964"/>
            <a:ext cx="592216" cy="176784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56" name="TextBox 55">
            <a:extLst>
              <a:ext uri="{FF2B5EF4-FFF2-40B4-BE49-F238E27FC236}">
                <a16:creationId xmlns:a16="http://schemas.microsoft.com/office/drawing/2014/main" id="{6BFAE195-37F7-4911-A45E-ABB4E92AA8F5}"/>
              </a:ext>
            </a:extLst>
          </p:cNvPr>
          <p:cNvSpPr txBox="1"/>
          <p:nvPr/>
        </p:nvSpPr>
        <p:spPr bwMode="auto">
          <a:xfrm>
            <a:off x="7042885" y="2168337"/>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a:t>
            </a:r>
            <a:r>
              <a:rPr lang="en-GB" sz="2800" dirty="0">
                <a:solidFill>
                  <a:srgbClr val="000000"/>
                </a:solidFill>
                <a:latin typeface="Myriad Pro Semibold"/>
              </a:rPr>
              <a:t> </a:t>
            </a:r>
            <a:r>
              <a:rPr lang="en-GB" sz="2400" dirty="0">
                <a:solidFill>
                  <a:srgbClr val="000000"/>
                </a:solidFill>
                <a:latin typeface="Myriad Pro Semibold"/>
              </a:rPr>
              <a:t>4</a:t>
            </a:r>
            <a:endParaRPr lang="en-GB" sz="2400" dirty="0">
              <a:solidFill>
                <a:srgbClr val="000000"/>
              </a:solidFill>
              <a:latin typeface="Myriad Pro Semibold"/>
              <a:ea typeface="Myriad Pro Semibold" charset="0"/>
              <a:cs typeface="Myriad Pro Semibold" charset="0"/>
            </a:endParaRPr>
          </a:p>
        </p:txBody>
      </p:sp>
      <p:sp>
        <p:nvSpPr>
          <p:cNvPr id="66" name="Right Brace 65">
            <a:extLst>
              <a:ext uri="{FF2B5EF4-FFF2-40B4-BE49-F238E27FC236}">
                <a16:creationId xmlns:a16="http://schemas.microsoft.com/office/drawing/2014/main" id="{941DB04C-02F3-4928-82A7-EEE101579E55}"/>
              </a:ext>
            </a:extLst>
          </p:cNvPr>
          <p:cNvSpPr/>
          <p:nvPr/>
        </p:nvSpPr>
        <p:spPr bwMode="auto">
          <a:xfrm rot="16200000">
            <a:off x="8215434" y="-34716"/>
            <a:ext cx="592216" cy="39928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80" name="TextBox 79">
            <a:extLst>
              <a:ext uri="{FF2B5EF4-FFF2-40B4-BE49-F238E27FC236}">
                <a16:creationId xmlns:a16="http://schemas.microsoft.com/office/drawing/2014/main" id="{A440CA37-A574-46D6-9EBF-A91AE5350425}"/>
              </a:ext>
            </a:extLst>
          </p:cNvPr>
          <p:cNvSpPr txBox="1"/>
          <p:nvPr/>
        </p:nvSpPr>
        <p:spPr bwMode="auto">
          <a:xfrm>
            <a:off x="8066505" y="1142178"/>
            <a:ext cx="9174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a:rPr>
              <a:t>− 9</a:t>
            </a:r>
            <a:endParaRPr lang="en-GB" sz="2400" dirty="0">
              <a:solidFill>
                <a:srgbClr val="000000"/>
              </a:solidFill>
              <a:latin typeface="Myriad Pro Semibold"/>
              <a:ea typeface="Myriad Pro Semibold" charset="0"/>
              <a:cs typeface="Myriad Pro Semibold" charset="0"/>
            </a:endParaRPr>
          </a:p>
        </p:txBody>
      </p:sp>
      <p:sp>
        <p:nvSpPr>
          <p:cNvPr id="81" name="Right Brace 80">
            <a:extLst>
              <a:ext uri="{FF2B5EF4-FFF2-40B4-BE49-F238E27FC236}">
                <a16:creationId xmlns:a16="http://schemas.microsoft.com/office/drawing/2014/main" id="{A67DF254-0BFF-4186-9FFD-8E0EF07BB277}"/>
              </a:ext>
            </a:extLst>
          </p:cNvPr>
          <p:cNvSpPr/>
          <p:nvPr/>
        </p:nvSpPr>
        <p:spPr bwMode="auto">
          <a:xfrm rot="5400000">
            <a:off x="4119879" y="2502976"/>
            <a:ext cx="585219" cy="45781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Myriad Pro Semibold"/>
            </a:endParaRPr>
          </a:p>
        </p:txBody>
      </p:sp>
      <p:sp>
        <p:nvSpPr>
          <p:cNvPr id="82" name="TextBox 81">
            <a:extLst>
              <a:ext uri="{FF2B5EF4-FFF2-40B4-BE49-F238E27FC236}">
                <a16:creationId xmlns:a16="http://schemas.microsoft.com/office/drawing/2014/main" id="{CE358A20-2A32-40D6-933D-4F9F766962A3}"/>
              </a:ext>
            </a:extLst>
          </p:cNvPr>
          <p:cNvSpPr txBox="1"/>
          <p:nvPr/>
        </p:nvSpPr>
        <p:spPr bwMode="auto">
          <a:xfrm>
            <a:off x="4101746" y="5188721"/>
            <a:ext cx="6337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a:t>
            </a:r>
          </a:p>
        </p:txBody>
      </p:sp>
    </p:spTree>
    <p:extLst>
      <p:ext uri="{BB962C8B-B14F-4D97-AF65-F5344CB8AC3E}">
        <p14:creationId xmlns:p14="http://schemas.microsoft.com/office/powerpoint/2010/main" val="32817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250"/>
                                  </p:stCondLst>
                                  <p:childTnLst>
                                    <p:animMotion origin="layout" path="M 2.22222E-6 -1.85185E-6 L 0.12535 -1.85185E-6 " pathEditMode="relative" rAng="0" ptsTypes="AA">
                                      <p:cBhvr>
                                        <p:cTn id="13" dur="2000" fill="hold"/>
                                        <p:tgtEl>
                                          <p:spTgt spid="15"/>
                                        </p:tgtEl>
                                        <p:attrNameLst>
                                          <p:attrName>ppt_x</p:attrName>
                                          <p:attrName>ppt_y</p:attrName>
                                        </p:attrNameLst>
                                      </p:cBhvr>
                                      <p:rCtr x="6267" y="0"/>
                                    </p:animMotion>
                                  </p:childTnLst>
                                </p:cTn>
                              </p:par>
                              <p:par>
                                <p:cTn id="14" presetID="22" presetClass="entr" presetSubtype="8"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1.38889E-6 -1.85185E-6 L 0.12535 -1.85185E-6 " pathEditMode="relative" rAng="0" ptsTypes="AA">
                                      <p:cBhvr>
                                        <p:cTn id="43" dur="2000" fill="hold"/>
                                        <p:tgtEl>
                                          <p:spTgt spid="11"/>
                                        </p:tgtEl>
                                        <p:attrNameLst>
                                          <p:attrName>ppt_x</p:attrName>
                                          <p:attrName>ppt_y</p:attrName>
                                        </p:attrNameLst>
                                      </p:cBhvr>
                                      <p:rCtr x="626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7" grpId="0" animBg="1"/>
      <p:bldP spid="48" grpId="0"/>
      <p:bldP spid="49" grpId="0" animBg="1"/>
      <p:bldP spid="50" grpId="0"/>
      <p:bldP spid="55" grpId="0" animBg="1"/>
      <p:bldP spid="56" grpId="0"/>
      <p:bldP spid="66" grpId="0" animBg="1"/>
      <p:bldP spid="80" grpId="0"/>
      <p:bldP spid="81" grpId="0" animBg="1"/>
      <p:bldP spid="81" grpId="1" animBg="1"/>
      <p:bldP spid="82" grpId="0"/>
      <p:bldP spid="82"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4" name="Picture 3" descr="A picture containing object&#10;&#10;Description generated with very high confidence">
            <a:extLst>
              <a:ext uri="{FF2B5EF4-FFF2-40B4-BE49-F238E27FC236}">
                <a16:creationId xmlns:a16="http://schemas.microsoft.com/office/drawing/2014/main"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42277" y="3615267"/>
            <a:ext cx="7907446" cy="705731"/>
          </a:xfrm>
          <a:prstGeom prst="rect">
            <a:avLst/>
          </a:prstGeom>
        </p:spPr>
      </p:pic>
      <p:sp>
        <p:nvSpPr>
          <p:cNvPr id="5" name="Rectangle 4">
            <a:extLst>
              <a:ext uri="{FF2B5EF4-FFF2-40B4-BE49-F238E27FC236}">
                <a16:creationId xmlns:a16="http://schemas.microsoft.com/office/drawing/2014/main" id="{2E7115CB-4B01-429A-B488-806EAE2C638E}"/>
              </a:ext>
            </a:extLst>
          </p:cNvPr>
          <p:cNvSpPr/>
          <p:nvPr/>
        </p:nvSpPr>
        <p:spPr bwMode="auto">
          <a:xfrm>
            <a:off x="2322897" y="3875613"/>
            <a:ext cx="442762" cy="421220"/>
          </a:xfrm>
          <a:prstGeom prst="rect">
            <a:avLst/>
          </a:prstGeom>
          <a:noFill/>
          <a:ln w="571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7" name="Straight Connector 6">
            <a:extLst>
              <a:ext uri="{FF2B5EF4-FFF2-40B4-BE49-F238E27FC236}">
                <a16:creationId xmlns:a16="http://schemas.microsoft.com/office/drawing/2014/main" id="{F889E263-01FE-4735-B5DE-956CFFA40CD7}"/>
              </a:ext>
            </a:extLst>
          </p:cNvPr>
          <p:cNvCxnSpPr>
            <a:cxnSpLocks/>
          </p:cNvCxnSpPr>
          <p:nvPr/>
        </p:nvCxnSpPr>
        <p:spPr bwMode="auto">
          <a:xfrm flipH="1">
            <a:off x="2545867" y="3651247"/>
            <a:ext cx="485" cy="213250"/>
          </a:xfrm>
          <a:prstGeom prst="line">
            <a:avLst/>
          </a:prstGeom>
          <a:noFill/>
          <a:ln w="2286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89600" y="2909536"/>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5689600" y="2433321"/>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67276" y="2885371"/>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2467276" y="2422205"/>
            <a:ext cx="3222324" cy="487331"/>
          </a:xfrm>
          <a:prstGeom prst="rect">
            <a:avLst/>
          </a:prstGeom>
        </p:spPr>
      </p:pic>
    </p:spTree>
    <p:extLst>
      <p:ext uri="{BB962C8B-B14F-4D97-AF65-F5344CB8AC3E}">
        <p14:creationId xmlns:p14="http://schemas.microsoft.com/office/powerpoint/2010/main" val="11531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642244-E039-4FD8-AB93-FFF7958D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0" y="1485410"/>
            <a:ext cx="873254" cy="4494285"/>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9" name="Picture 8" descr="A picture containing weapon, brass knucks, projectile&#10;&#10;Description generated with very high confidence">
            <a:extLst>
              <a:ext uri="{FF2B5EF4-FFF2-40B4-BE49-F238E27FC236}">
                <a16:creationId xmlns:a16="http://schemas.microsoft.com/office/drawing/2014/main" id="{7F0E1799-7CDC-43A9-8ABD-8FFD4E10E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02839" y="1548662"/>
            <a:ext cx="763526" cy="2150916"/>
          </a:xfrm>
          <a:prstGeom prst="rect">
            <a:avLst/>
          </a:prstGeom>
        </p:spPr>
      </p:pic>
      <p:sp>
        <p:nvSpPr>
          <p:cNvPr id="15" name="Rectangle 14">
            <a:extLst>
              <a:ext uri="{FF2B5EF4-FFF2-40B4-BE49-F238E27FC236}">
                <a16:creationId xmlns:a16="http://schemas.microsoft.com/office/drawing/2014/main" id="{8A64BE7D-A3AA-4296-A50D-3D62F0331617}"/>
              </a:ext>
            </a:extLst>
          </p:cNvPr>
          <p:cNvSpPr/>
          <p:nvPr/>
        </p:nvSpPr>
        <p:spPr>
          <a:xfrm>
            <a:off x="6062153" y="1448866"/>
            <a:ext cx="1252523"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15 − 9</a:t>
            </a:r>
          </a:p>
        </p:txBody>
      </p:sp>
      <p:sp>
        <p:nvSpPr>
          <p:cNvPr id="16" name="Rectangle 15">
            <a:extLst>
              <a:ext uri="{FF2B5EF4-FFF2-40B4-BE49-F238E27FC236}">
                <a16:creationId xmlns:a16="http://schemas.microsoft.com/office/drawing/2014/main" id="{56A93D90-4905-4222-B754-5E600B8D42B7}"/>
              </a:ext>
            </a:extLst>
          </p:cNvPr>
          <p:cNvSpPr/>
          <p:nvPr/>
        </p:nvSpPr>
        <p:spPr>
          <a:xfrm>
            <a:off x="6079797" y="3699577"/>
            <a:ext cx="585428" cy="523220"/>
          </a:xfrm>
          <a:prstGeom prst="rect">
            <a:avLst/>
          </a:prstGeom>
        </p:spPr>
        <p:txBody>
          <a:bodyPr wrap="square">
            <a:spAutoFit/>
          </a:bodyPr>
          <a:lstStyle/>
          <a:p>
            <a:pPr algn="ctr" fontAlgn="base">
              <a:spcBef>
                <a:spcPct val="20000"/>
              </a:spcBef>
              <a:spcAft>
                <a:spcPct val="0"/>
              </a:spcAft>
              <a:buClr>
                <a:srgbClr val="00628C"/>
              </a:buClr>
            </a:pPr>
            <a:r>
              <a:rPr lang="en-GB" sz="2800" dirty="0">
                <a:solidFill>
                  <a:srgbClr val="000000"/>
                </a:solidFill>
                <a:latin typeface="Myriad Pro Semibold"/>
              </a:rPr>
              <a:t>15</a:t>
            </a:r>
          </a:p>
        </p:txBody>
      </p:sp>
      <p:pic>
        <p:nvPicPr>
          <p:cNvPr id="17" name="Picture 16" descr="A picture containing weapon, brass knucks, projectile&#10;&#10;Description generated with very high confidence">
            <a:extLst>
              <a:ext uri="{FF2B5EF4-FFF2-40B4-BE49-F238E27FC236}">
                <a16:creationId xmlns:a16="http://schemas.microsoft.com/office/drawing/2014/main" id="{A5732F71-59F9-485B-9116-6131ED649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8"/>
          <a:stretch/>
        </p:blipFill>
        <p:spPr>
          <a:xfrm>
            <a:off x="4701052" y="4282440"/>
            <a:ext cx="336476" cy="1697253"/>
          </a:xfrm>
          <a:prstGeom prst="rect">
            <a:avLst/>
          </a:prstGeom>
        </p:spPr>
      </p:pic>
      <p:pic>
        <p:nvPicPr>
          <p:cNvPr id="35" name="Picture 34" descr="A picture containing weapon, brass knucks, projectile&#10;&#10;Description generated with very high confidence">
            <a:extLst>
              <a:ext uri="{FF2B5EF4-FFF2-40B4-BE49-F238E27FC236}">
                <a16:creationId xmlns:a16="http://schemas.microsoft.com/office/drawing/2014/main" id="{E053FD2E-BA32-4DEF-9C18-B48D95991D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96110" y="3828775"/>
            <a:ext cx="341418" cy="389296"/>
          </a:xfrm>
          <a:prstGeom prst="rect">
            <a:avLst/>
          </a:prstGeom>
        </p:spPr>
      </p:pic>
      <p:pic>
        <p:nvPicPr>
          <p:cNvPr id="18" name="Picture 17" descr="A picture containing weapon, brass knucks, projectile&#10;&#10;Description generated with very high confidence">
            <a:extLst>
              <a:ext uri="{FF2B5EF4-FFF2-40B4-BE49-F238E27FC236}">
                <a16:creationId xmlns:a16="http://schemas.microsoft.com/office/drawing/2014/main" id="{04F38810-58DF-48B9-9B86-2B0EA5AC9C6C}"/>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b="-2211"/>
          <a:stretch/>
        </p:blipFill>
        <p:spPr>
          <a:xfrm>
            <a:off x="4697002" y="3828776"/>
            <a:ext cx="337507" cy="215091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3AEB1BFB-EBEE-4841-9474-1BC3BD3A8F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6053722" y="1874703"/>
            <a:ext cx="424859" cy="523220"/>
          </a:xfrm>
          <a:prstGeom prst="rect">
            <a:avLst/>
          </a:prstGeom>
        </p:spPr>
      </p:pic>
      <p:sp>
        <p:nvSpPr>
          <p:cNvPr id="20" name="Rectangle 19">
            <a:extLst>
              <a:ext uri="{FF2B5EF4-FFF2-40B4-BE49-F238E27FC236}">
                <a16:creationId xmlns:a16="http://schemas.microsoft.com/office/drawing/2014/main" id="{59F067E5-4338-4D1B-8CE2-C56D268E7DAC}"/>
              </a:ext>
            </a:extLst>
          </p:cNvPr>
          <p:cNvSpPr/>
          <p:nvPr/>
        </p:nvSpPr>
        <p:spPr>
          <a:xfrm>
            <a:off x="5790610" y="2271968"/>
            <a:ext cx="58542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10</a:t>
            </a:r>
          </a:p>
        </p:txBody>
      </p:sp>
      <p:sp>
        <p:nvSpPr>
          <p:cNvPr id="21" name="Rectangle 20">
            <a:extLst>
              <a:ext uri="{FF2B5EF4-FFF2-40B4-BE49-F238E27FC236}">
                <a16:creationId xmlns:a16="http://schemas.microsoft.com/office/drawing/2014/main" id="{30CB925C-A250-406F-AA4F-63F052D08385}"/>
              </a:ext>
            </a:extLst>
          </p:cNvPr>
          <p:cNvSpPr/>
          <p:nvPr/>
        </p:nvSpPr>
        <p:spPr>
          <a:xfrm>
            <a:off x="6083735" y="3701835"/>
            <a:ext cx="585428" cy="461665"/>
          </a:xfrm>
          <a:prstGeom prst="rect">
            <a:avLst/>
          </a:prstGeom>
          <a:solidFill>
            <a:schemeClr val="bg1"/>
          </a:solidFill>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10</a:t>
            </a:r>
          </a:p>
        </p:txBody>
      </p:sp>
      <p:pic>
        <p:nvPicPr>
          <p:cNvPr id="11" name="Picture 10" descr="A picture containing brass knucks, weapon, pallette&#10;&#10;Description generated with very high confidence">
            <a:extLst>
              <a:ext uri="{FF2B5EF4-FFF2-40B4-BE49-F238E27FC236}">
                <a16:creationId xmlns:a16="http://schemas.microsoft.com/office/drawing/2014/main" id="{EE253E89-1452-4C70-A99E-66C3BDB282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703325" y="1549798"/>
            <a:ext cx="335232" cy="324906"/>
          </a:xfrm>
          <a:prstGeom prst="rect">
            <a:avLst/>
          </a:prstGeom>
        </p:spPr>
      </p:pic>
      <p:sp>
        <p:nvSpPr>
          <p:cNvPr id="24" name="Rectangle 23">
            <a:extLst>
              <a:ext uri="{FF2B5EF4-FFF2-40B4-BE49-F238E27FC236}">
                <a16:creationId xmlns:a16="http://schemas.microsoft.com/office/drawing/2014/main" id="{A35F6691-1896-4940-9A86-6E64FEAE9E2E}"/>
              </a:ext>
            </a:extLst>
          </p:cNvPr>
          <p:cNvSpPr/>
          <p:nvPr/>
        </p:nvSpPr>
        <p:spPr>
          <a:xfrm>
            <a:off x="6479481" y="3702984"/>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− 9</a:t>
            </a:r>
          </a:p>
        </p:txBody>
      </p:sp>
      <p:pic>
        <p:nvPicPr>
          <p:cNvPr id="25" name="Picture 24" descr="A picture containing brass knucks, weapon, pallette&#10;&#10;Description generated with very high confidence">
            <a:extLst>
              <a:ext uri="{FF2B5EF4-FFF2-40B4-BE49-F238E27FC236}">
                <a16:creationId xmlns:a16="http://schemas.microsoft.com/office/drawing/2014/main" id="{1543BE62-D21E-4C55-96E9-5EA0336C62C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703325" y="1937957"/>
            <a:ext cx="763040" cy="1668843"/>
          </a:xfrm>
          <a:prstGeom prst="rect">
            <a:avLst/>
          </a:prstGeom>
        </p:spPr>
      </p:pic>
      <p:pic>
        <p:nvPicPr>
          <p:cNvPr id="26" name="Picture 25" descr="A picture containing brass knucks, weapon, pallette&#10;&#10;Description generated with very high confidence">
            <a:extLst>
              <a:ext uri="{FF2B5EF4-FFF2-40B4-BE49-F238E27FC236}">
                <a16:creationId xmlns:a16="http://schemas.microsoft.com/office/drawing/2014/main" id="{265628E8-476B-4F87-855E-55511DECCE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6071" r="-13032"/>
          <a:stretch/>
        </p:blipFill>
        <p:spPr>
          <a:xfrm>
            <a:off x="5125548" y="1485410"/>
            <a:ext cx="389199" cy="452546"/>
          </a:xfrm>
          <a:prstGeom prst="rect">
            <a:avLst/>
          </a:prstGeom>
        </p:spPr>
      </p:pic>
      <p:sp>
        <p:nvSpPr>
          <p:cNvPr id="27" name="Rectangle 26">
            <a:extLst>
              <a:ext uri="{FF2B5EF4-FFF2-40B4-BE49-F238E27FC236}">
                <a16:creationId xmlns:a16="http://schemas.microsoft.com/office/drawing/2014/main" id="{39F5ADD0-108B-40DC-A5E0-132A8D63753A}"/>
              </a:ext>
            </a:extLst>
          </p:cNvPr>
          <p:cNvSpPr/>
          <p:nvPr/>
        </p:nvSpPr>
        <p:spPr>
          <a:xfrm>
            <a:off x="7064712" y="3699578"/>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1</a:t>
            </a:r>
          </a:p>
        </p:txBody>
      </p:sp>
      <p:sp>
        <p:nvSpPr>
          <p:cNvPr id="32" name="Rectangle 31">
            <a:extLst>
              <a:ext uri="{FF2B5EF4-FFF2-40B4-BE49-F238E27FC236}">
                <a16:creationId xmlns:a16="http://schemas.microsoft.com/office/drawing/2014/main" id="{7191B584-E7C4-42F0-9373-DBAEB253AF72}"/>
              </a:ext>
            </a:extLst>
          </p:cNvPr>
          <p:cNvSpPr/>
          <p:nvPr/>
        </p:nvSpPr>
        <p:spPr>
          <a:xfrm>
            <a:off x="6292232" y="4187761"/>
            <a:ext cx="36576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a:t>
            </a:r>
          </a:p>
        </p:txBody>
      </p:sp>
      <p:pic>
        <p:nvPicPr>
          <p:cNvPr id="33" name="Picture 32" descr="A close up of a logo&#10;&#10;Description generated with very high confidence">
            <a:extLst>
              <a:ext uri="{FF2B5EF4-FFF2-40B4-BE49-F238E27FC236}">
                <a16:creationId xmlns:a16="http://schemas.microsoft.com/office/drawing/2014/main" id="{75B674E4-3211-4167-BC86-EB47C75359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10800000">
            <a:off x="6404147" y="1874703"/>
            <a:ext cx="382673" cy="523220"/>
          </a:xfrm>
          <a:prstGeom prst="rect">
            <a:avLst/>
          </a:prstGeom>
        </p:spPr>
      </p:pic>
      <p:sp>
        <p:nvSpPr>
          <p:cNvPr id="34" name="Rectangle 33">
            <a:extLst>
              <a:ext uri="{FF2B5EF4-FFF2-40B4-BE49-F238E27FC236}">
                <a16:creationId xmlns:a16="http://schemas.microsoft.com/office/drawing/2014/main" id="{96DB390B-5EAC-4802-BDAF-DCF8713FC91D}"/>
              </a:ext>
            </a:extLst>
          </p:cNvPr>
          <p:cNvSpPr/>
          <p:nvPr/>
        </p:nvSpPr>
        <p:spPr>
          <a:xfrm>
            <a:off x="6484427" y="2271968"/>
            <a:ext cx="58542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5</a:t>
            </a:r>
          </a:p>
        </p:txBody>
      </p:sp>
      <p:sp>
        <p:nvSpPr>
          <p:cNvPr id="36" name="Rectangle 35">
            <a:extLst>
              <a:ext uri="{FF2B5EF4-FFF2-40B4-BE49-F238E27FC236}">
                <a16:creationId xmlns:a16="http://schemas.microsoft.com/office/drawing/2014/main" id="{D8BA95AD-2958-4A45-96F9-2F47E8CC208B}"/>
              </a:ext>
            </a:extLst>
          </p:cNvPr>
          <p:cNvSpPr/>
          <p:nvPr/>
        </p:nvSpPr>
        <p:spPr>
          <a:xfrm>
            <a:off x="6484561" y="4185584"/>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+ 5</a:t>
            </a:r>
          </a:p>
        </p:txBody>
      </p:sp>
      <p:sp>
        <p:nvSpPr>
          <p:cNvPr id="37" name="Rectangle 36">
            <a:extLst>
              <a:ext uri="{FF2B5EF4-FFF2-40B4-BE49-F238E27FC236}">
                <a16:creationId xmlns:a16="http://schemas.microsoft.com/office/drawing/2014/main" id="{ECE4880D-4D17-4A6F-8C22-DAC2230C2104}"/>
              </a:ext>
            </a:extLst>
          </p:cNvPr>
          <p:cNvSpPr/>
          <p:nvPr/>
        </p:nvSpPr>
        <p:spPr>
          <a:xfrm>
            <a:off x="7064712" y="4197772"/>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 6</a:t>
            </a:r>
          </a:p>
        </p:txBody>
      </p:sp>
      <p:sp>
        <p:nvSpPr>
          <p:cNvPr id="38" name="Rectangle 37">
            <a:extLst>
              <a:ext uri="{FF2B5EF4-FFF2-40B4-BE49-F238E27FC236}">
                <a16:creationId xmlns:a16="http://schemas.microsoft.com/office/drawing/2014/main" id="{7019FBA7-CF6C-4D61-9CA9-9B7FA6590432}"/>
              </a:ext>
            </a:extLst>
          </p:cNvPr>
          <p:cNvSpPr/>
          <p:nvPr/>
        </p:nvSpPr>
        <p:spPr>
          <a:xfrm>
            <a:off x="6083735" y="4980336"/>
            <a:ext cx="658634" cy="461665"/>
          </a:xfrm>
          <a:prstGeom prst="rect">
            <a:avLst/>
          </a:prstGeom>
          <a:solidFill>
            <a:schemeClr val="bg1"/>
          </a:solidFill>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15</a:t>
            </a:r>
          </a:p>
        </p:txBody>
      </p:sp>
      <p:sp>
        <p:nvSpPr>
          <p:cNvPr id="39" name="Rectangle 38">
            <a:extLst>
              <a:ext uri="{FF2B5EF4-FFF2-40B4-BE49-F238E27FC236}">
                <a16:creationId xmlns:a16="http://schemas.microsoft.com/office/drawing/2014/main" id="{D727B55E-727B-4942-A668-FB109702C4D3}"/>
              </a:ext>
            </a:extLst>
          </p:cNvPr>
          <p:cNvSpPr/>
          <p:nvPr/>
        </p:nvSpPr>
        <p:spPr>
          <a:xfrm>
            <a:off x="6494721" y="4981485"/>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− 9</a:t>
            </a:r>
          </a:p>
        </p:txBody>
      </p:sp>
      <p:sp>
        <p:nvSpPr>
          <p:cNvPr id="40" name="Rectangle 39">
            <a:extLst>
              <a:ext uri="{FF2B5EF4-FFF2-40B4-BE49-F238E27FC236}">
                <a16:creationId xmlns:a16="http://schemas.microsoft.com/office/drawing/2014/main" id="{ACDB01D1-B6BB-4C94-B6C5-C41666E94F22}"/>
              </a:ext>
            </a:extLst>
          </p:cNvPr>
          <p:cNvSpPr/>
          <p:nvPr/>
        </p:nvSpPr>
        <p:spPr>
          <a:xfrm>
            <a:off x="7079952" y="4978079"/>
            <a:ext cx="782152" cy="461665"/>
          </a:xfrm>
          <a:prstGeom prst="rect">
            <a:avLst/>
          </a:prstGeom>
        </p:spPr>
        <p:txBody>
          <a:bodyPr wrap="square">
            <a:spAutoFit/>
          </a:bodyPr>
          <a:lstStyle/>
          <a:p>
            <a:pPr algn="ctr" fontAlgn="base">
              <a:spcBef>
                <a:spcPct val="20000"/>
              </a:spcBef>
              <a:spcAft>
                <a:spcPct val="0"/>
              </a:spcAft>
              <a:buClr>
                <a:srgbClr val="00628C"/>
              </a:buClr>
            </a:pPr>
            <a:r>
              <a:rPr lang="en-GB" sz="2400" b="1" dirty="0">
                <a:solidFill>
                  <a:srgbClr val="000000"/>
                </a:solidFill>
                <a:latin typeface="Myriad Pro Semibold"/>
              </a:rPr>
              <a:t>= 6</a:t>
            </a:r>
          </a:p>
        </p:txBody>
      </p:sp>
    </p:spTree>
    <p:extLst>
      <p:ext uri="{BB962C8B-B14F-4D97-AF65-F5344CB8AC3E}">
        <p14:creationId xmlns:p14="http://schemas.microsoft.com/office/powerpoint/2010/main" val="57612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35"/>
                                        </p:tgtEl>
                                      </p:cBhvr>
                                    </p:animEffect>
                                    <p:animScale>
                                      <p:cBhvr>
                                        <p:cTn id="13" dur="500" autoRev="1" fill="hold"/>
                                        <p:tgtEl>
                                          <p:spTgt spid="35"/>
                                        </p:tgtEl>
                                      </p:cBhvr>
                                      <p:by x="105000" y="105000"/>
                                    </p:animScale>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6" presetClass="emph" presetSubtype="0" fill="hold" nodeType="withEffect">
                                  <p:stCondLst>
                                    <p:cond delay="0"/>
                                  </p:stCondLst>
                                  <p:childTnLst>
                                    <p:animEffect transition="out" filter="fade">
                                      <p:cBhvr>
                                        <p:cTn id="33" dur="1000" tmFilter="0, 0; .2, .5; .8, .5; 1, 0"/>
                                        <p:tgtEl>
                                          <p:spTgt spid="9"/>
                                        </p:tgtEl>
                                      </p:cBhvr>
                                    </p:animEffect>
                                    <p:animScale>
                                      <p:cBhvr>
                                        <p:cTn id="34" dur="50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1000" tmFilter="0, 0; .2, .5; .8, .5; 1, 0"/>
                                        <p:tgtEl>
                                          <p:spTgt spid="11"/>
                                        </p:tgtEl>
                                      </p:cBhvr>
                                    </p:animEffect>
                                    <p:animScale>
                                      <p:cBhvr>
                                        <p:cTn id="70" dur="500" autoRev="1" fill="hold"/>
                                        <p:tgtEl>
                                          <p:spTgt spid="11"/>
                                        </p:tgtEl>
                                      </p:cBhvr>
                                      <p:by x="105000" y="105000"/>
                                    </p:animScale>
                                  </p:childTnLst>
                                </p:cTn>
                              </p:par>
                            </p:childTnLst>
                          </p:cTn>
                        </p:par>
                        <p:par>
                          <p:cTn id="71" fill="hold">
                            <p:stCondLst>
                              <p:cond delay="1000"/>
                            </p:stCondLst>
                            <p:childTnLst>
                              <p:par>
                                <p:cTn id="72" presetID="10" presetClass="entr" presetSubtype="0" fill="hold" grpId="0" nodeType="afterEffect">
                                  <p:stCondLst>
                                    <p:cond delay="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64" presetClass="path" presetSubtype="0" accel="50000" decel="50000" fill="hold" nodeType="clickEffect">
                                  <p:stCondLst>
                                    <p:cond delay="0"/>
                                  </p:stCondLst>
                                  <p:childTnLst>
                                    <p:animMotion origin="layout" path="M 1.38889E-6 1.85185E-6 L 1.38889E-6 -0.34028 " pathEditMode="relative" rAng="0" ptsTypes="AA">
                                      <p:cBhvr>
                                        <p:cTn id="97" dur="2000" fill="hold"/>
                                        <p:tgtEl>
                                          <p:spTgt spid="17"/>
                                        </p:tgtEl>
                                        <p:attrNameLst>
                                          <p:attrName>ppt_x</p:attrName>
                                          <p:attrName>ppt_y</p:attrName>
                                        </p:attrNameLst>
                                      </p:cBhvr>
                                      <p:rCtr x="0" y="-17014"/>
                                    </p:animMotion>
                                  </p:childTnLst>
                                </p:cTn>
                              </p:par>
                              <p:par>
                                <p:cTn id="98" presetID="64" presetClass="path" presetSubtype="0" accel="50000" decel="50000" fill="hold" nodeType="withEffect">
                                  <p:stCondLst>
                                    <p:cond delay="0"/>
                                  </p:stCondLst>
                                  <p:childTnLst>
                                    <p:animMotion origin="layout" path="M 1.45833E-6 -4.07407E-6 L 0.03607 -0.33796 " pathEditMode="relative" rAng="0" ptsTypes="AA">
                                      <p:cBhvr>
                                        <p:cTn id="99" dur="2000" fill="hold"/>
                                        <p:tgtEl>
                                          <p:spTgt spid="35"/>
                                        </p:tgtEl>
                                        <p:attrNameLst>
                                          <p:attrName>ppt_x</p:attrName>
                                          <p:attrName>ppt_y</p:attrName>
                                        </p:attrNameLst>
                                      </p:cBhvr>
                                      <p:rCtr x="1797" y="-16898"/>
                                    </p:animMotion>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1000" tmFilter="0, 0; .2, .5; .8, .5; 1, 0"/>
                                        <p:tgtEl>
                                          <p:spTgt spid="17"/>
                                        </p:tgtEl>
                                      </p:cBhvr>
                                    </p:animEffect>
                                    <p:animScale>
                                      <p:cBhvr>
                                        <p:cTn id="104" dur="500" autoRev="1" fill="hold"/>
                                        <p:tgtEl>
                                          <p:spTgt spid="17"/>
                                        </p:tgtEl>
                                      </p:cBhvr>
                                      <p:by x="105000" y="105000"/>
                                    </p:animScale>
                                  </p:childTnLst>
                                </p:cTn>
                              </p:par>
                              <p:par>
                                <p:cTn id="105" presetID="26" presetClass="emph" presetSubtype="0" fill="hold" nodeType="withEffect">
                                  <p:stCondLst>
                                    <p:cond delay="0"/>
                                  </p:stCondLst>
                                  <p:childTnLst>
                                    <p:animEffect transition="out" filter="fade">
                                      <p:cBhvr>
                                        <p:cTn id="106" dur="1000" tmFilter="0, 0; .2, .5; .8, .5; 1, 0"/>
                                        <p:tgtEl>
                                          <p:spTgt spid="35"/>
                                        </p:tgtEl>
                                      </p:cBhvr>
                                    </p:animEffect>
                                    <p:animScale>
                                      <p:cBhvr>
                                        <p:cTn id="107" dur="500" autoRev="1" fill="hold"/>
                                        <p:tgtEl>
                                          <p:spTgt spid="35"/>
                                        </p:tgtEl>
                                      </p:cBhvr>
                                      <p:by x="105000" y="105000"/>
                                    </p:animScale>
                                  </p:childTnLst>
                                </p:cTn>
                              </p:par>
                            </p:childTnLst>
                          </p:cTn>
                        </p:par>
                        <p:par>
                          <p:cTn id="108" fill="hold">
                            <p:stCondLst>
                              <p:cond delay="1000"/>
                            </p:stCondLst>
                            <p:childTnLst>
                              <p:par>
                                <p:cTn id="109" presetID="10" presetClass="entr" presetSubtype="0" fill="hold" grpId="0" nodeType="afterEffect">
                                  <p:stCondLst>
                                    <p:cond delay="50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nodeType="clickEffect">
                                  <p:stCondLst>
                                    <p:cond delay="0"/>
                                  </p:stCondLst>
                                  <p:childTnLst>
                                    <p:animEffect transition="out" filter="fade">
                                      <p:cBhvr>
                                        <p:cTn id="115" dur="1000" tmFilter="0, 0; .2, .5; .8, .5; 1, 0"/>
                                        <p:tgtEl>
                                          <p:spTgt spid="17"/>
                                        </p:tgtEl>
                                      </p:cBhvr>
                                    </p:animEffect>
                                    <p:animScale>
                                      <p:cBhvr>
                                        <p:cTn id="116" dur="500" autoRev="1" fill="hold"/>
                                        <p:tgtEl>
                                          <p:spTgt spid="17"/>
                                        </p:tgtEl>
                                      </p:cBhvr>
                                      <p:by x="105000" y="105000"/>
                                    </p:animScale>
                                  </p:childTnLst>
                                </p:cTn>
                              </p:par>
                              <p:par>
                                <p:cTn id="117" presetID="26" presetClass="emph" presetSubtype="0" fill="hold" nodeType="withEffect">
                                  <p:stCondLst>
                                    <p:cond delay="0"/>
                                  </p:stCondLst>
                                  <p:childTnLst>
                                    <p:animEffect transition="out" filter="fade">
                                      <p:cBhvr>
                                        <p:cTn id="118" dur="1000" tmFilter="0, 0; .2, .5; .8, .5; 1, 0"/>
                                        <p:tgtEl>
                                          <p:spTgt spid="35"/>
                                        </p:tgtEl>
                                      </p:cBhvr>
                                    </p:animEffect>
                                    <p:animScale>
                                      <p:cBhvr>
                                        <p:cTn id="119" dur="500" autoRev="1" fill="hold"/>
                                        <p:tgtEl>
                                          <p:spTgt spid="35"/>
                                        </p:tgtEl>
                                      </p:cBhvr>
                                      <p:by x="105000" y="105000"/>
                                    </p:animScale>
                                  </p:childTnLst>
                                </p:cTn>
                              </p:par>
                              <p:par>
                                <p:cTn id="120" presetID="26" presetClass="emph" presetSubtype="0" fill="hold" nodeType="withEffect">
                                  <p:stCondLst>
                                    <p:cond delay="0"/>
                                  </p:stCondLst>
                                  <p:childTnLst>
                                    <p:animEffect transition="out" filter="fade">
                                      <p:cBhvr>
                                        <p:cTn id="121" dur="1000" tmFilter="0, 0; .2, .5; .8, .5; 1, 0"/>
                                        <p:tgtEl>
                                          <p:spTgt spid="11"/>
                                        </p:tgtEl>
                                      </p:cBhvr>
                                    </p:animEffect>
                                    <p:animScale>
                                      <p:cBhvr>
                                        <p:cTn id="122" dur="500" autoRev="1" fill="hold"/>
                                        <p:tgtEl>
                                          <p:spTgt spid="11"/>
                                        </p:tgtEl>
                                      </p:cBhvr>
                                      <p:by x="105000" y="105000"/>
                                    </p:animScale>
                                  </p:childTnLst>
                                </p:cTn>
                              </p:par>
                            </p:childTnLst>
                          </p:cTn>
                        </p:par>
                        <p:par>
                          <p:cTn id="123" fill="hold">
                            <p:stCondLst>
                              <p:cond delay="1000"/>
                            </p:stCondLst>
                            <p:childTnLst>
                              <p:par>
                                <p:cTn id="124" presetID="10" presetClass="entr" presetSubtype="0" fill="hold" grpId="0" nodeType="afterEffect">
                                  <p:stCondLst>
                                    <p:cond delay="50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animBg="1"/>
      <p:bldP spid="24" grpId="0"/>
      <p:bldP spid="27" grpId="0"/>
      <p:bldP spid="32" grpId="0"/>
      <p:bldP spid="34" grpId="0"/>
      <p:bldP spid="36" grpId="0"/>
      <p:bldP spid="37" grpId="0"/>
      <p:bldP spid="38" grpId="0" animBg="1"/>
      <p:bldP spid="39" grpId="0"/>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900A1B32-4EA1-40BA-94A3-274AC390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68" y="1726712"/>
            <a:ext cx="866642" cy="4460263"/>
          </a:xfrm>
          <a:prstGeom prst="rect">
            <a:avLst/>
          </a:prstGeom>
        </p:spPr>
      </p:pic>
      <p:pic>
        <p:nvPicPr>
          <p:cNvPr id="66" name="Picture 65">
            <a:extLst>
              <a:ext uri="{FF2B5EF4-FFF2-40B4-BE49-F238E27FC236}">
                <a16:creationId xmlns:a16="http://schemas.microsoft.com/office/drawing/2014/main" id="{3C370591-A9D0-4C48-B202-B806E431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386" y="1794446"/>
            <a:ext cx="753345" cy="4326096"/>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28" name="Picture 27">
            <a:extLst>
              <a:ext uri="{FF2B5EF4-FFF2-40B4-BE49-F238E27FC236}">
                <a16:creationId xmlns:a16="http://schemas.microsoft.com/office/drawing/2014/main" id="{E182DC50-C2CE-4106-8FC9-0BC0C1588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300" y="1726712"/>
            <a:ext cx="866642" cy="4460263"/>
          </a:xfrm>
          <a:prstGeom prst="rect">
            <a:avLst/>
          </a:prstGeom>
        </p:spPr>
      </p:pic>
      <p:sp>
        <p:nvSpPr>
          <p:cNvPr id="29" name="Rectangle 28">
            <a:extLst>
              <a:ext uri="{FF2B5EF4-FFF2-40B4-BE49-F238E27FC236}">
                <a16:creationId xmlns:a16="http://schemas.microsoft.com/office/drawing/2014/main" id="{30796FB3-A188-406D-B34B-BBC633D8E119}"/>
              </a:ext>
            </a:extLst>
          </p:cNvPr>
          <p:cNvSpPr/>
          <p:nvPr/>
        </p:nvSpPr>
        <p:spPr>
          <a:xfrm>
            <a:off x="4554596" y="864666"/>
            <a:ext cx="308280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15 − 9 = 6</a:t>
            </a:r>
          </a:p>
        </p:txBody>
      </p:sp>
      <p:pic>
        <p:nvPicPr>
          <p:cNvPr id="41" name="Picture 40">
            <a:extLst>
              <a:ext uri="{FF2B5EF4-FFF2-40B4-BE49-F238E27FC236}">
                <a16:creationId xmlns:a16="http://schemas.microsoft.com/office/drawing/2014/main" id="{D39AEB9C-AC72-49B5-9EE6-11ECB5D8A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6801" y="1796400"/>
            <a:ext cx="753345" cy="4326096"/>
          </a:xfrm>
          <a:prstGeom prst="rect">
            <a:avLst/>
          </a:prstGeom>
        </p:spPr>
      </p:pic>
      <p:pic>
        <p:nvPicPr>
          <p:cNvPr id="42" name="Picture 41">
            <a:extLst>
              <a:ext uri="{FF2B5EF4-FFF2-40B4-BE49-F238E27FC236}">
                <a16:creationId xmlns:a16="http://schemas.microsoft.com/office/drawing/2014/main" id="{DB4199F3-3867-4A6A-B852-FDD4CD971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7233" y="1622550"/>
            <a:ext cx="2661531" cy="1359696"/>
          </a:xfrm>
          <a:prstGeom prst="rect">
            <a:avLst/>
          </a:prstGeom>
          <a:ln>
            <a:noFill/>
          </a:ln>
        </p:spPr>
      </p:pic>
      <p:pic>
        <p:nvPicPr>
          <p:cNvPr id="43" name="Picture 42">
            <a:extLst>
              <a:ext uri="{FF2B5EF4-FFF2-40B4-BE49-F238E27FC236}">
                <a16:creationId xmlns:a16="http://schemas.microsoft.com/office/drawing/2014/main" id="{44B27077-ECBE-427D-92B3-B985922EB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426" y="1622550"/>
            <a:ext cx="2661531" cy="1359696"/>
          </a:xfrm>
          <a:prstGeom prst="rect">
            <a:avLst/>
          </a:prstGeom>
        </p:spPr>
      </p:pic>
      <p:sp>
        <p:nvSpPr>
          <p:cNvPr id="44" name="TextBox 43">
            <a:extLst>
              <a:ext uri="{FF2B5EF4-FFF2-40B4-BE49-F238E27FC236}">
                <a16:creationId xmlns:a16="http://schemas.microsoft.com/office/drawing/2014/main" id="{460EAF80-657F-413E-8E7D-D3D0A90291DD}"/>
              </a:ext>
            </a:extLst>
          </p:cNvPr>
          <p:cNvSpPr txBox="1"/>
          <p:nvPr/>
        </p:nvSpPr>
        <p:spPr bwMode="auto">
          <a:xfrm>
            <a:off x="3265902" y="3160695"/>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15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45" name="Rectangle 44">
            <a:extLst>
              <a:ext uri="{FF2B5EF4-FFF2-40B4-BE49-F238E27FC236}">
                <a16:creationId xmlns:a16="http://schemas.microsoft.com/office/drawing/2014/main" id="{414FA46C-316A-4E3F-A66F-4069351ABE5D}"/>
              </a:ext>
            </a:extLst>
          </p:cNvPr>
          <p:cNvSpPr/>
          <p:nvPr/>
        </p:nvSpPr>
        <p:spPr>
          <a:xfrm>
            <a:off x="3977307" y="3152142"/>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5</a:t>
            </a:r>
          </a:p>
        </p:txBody>
      </p:sp>
      <p:sp>
        <p:nvSpPr>
          <p:cNvPr id="46" name="Rectangle 45">
            <a:extLst>
              <a:ext uri="{FF2B5EF4-FFF2-40B4-BE49-F238E27FC236}">
                <a16:creationId xmlns:a16="http://schemas.microsoft.com/office/drawing/2014/main" id="{11B833D5-1558-47F5-8FBD-23F714961E6E}"/>
              </a:ext>
            </a:extLst>
          </p:cNvPr>
          <p:cNvSpPr/>
          <p:nvPr/>
        </p:nvSpPr>
        <p:spPr>
          <a:xfrm>
            <a:off x="4257122" y="3152142"/>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
        <p:nvSpPr>
          <p:cNvPr id="47" name="TextBox 46">
            <a:extLst>
              <a:ext uri="{FF2B5EF4-FFF2-40B4-BE49-F238E27FC236}">
                <a16:creationId xmlns:a16="http://schemas.microsoft.com/office/drawing/2014/main" id="{6533B3AB-F672-4041-B511-032E1148EDE3}"/>
              </a:ext>
            </a:extLst>
          </p:cNvPr>
          <p:cNvSpPr txBox="1"/>
          <p:nvPr/>
        </p:nvSpPr>
        <p:spPr bwMode="auto">
          <a:xfrm>
            <a:off x="3265902" y="364678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48" name="Rectangle 47">
            <a:extLst>
              <a:ext uri="{FF2B5EF4-FFF2-40B4-BE49-F238E27FC236}">
                <a16:creationId xmlns:a16="http://schemas.microsoft.com/office/drawing/2014/main" id="{3E93F691-1C5A-4F48-84FF-EE229B0811EF}"/>
              </a:ext>
            </a:extLst>
          </p:cNvPr>
          <p:cNvSpPr/>
          <p:nvPr/>
        </p:nvSpPr>
        <p:spPr>
          <a:xfrm>
            <a:off x="3977307" y="3644584"/>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a:t>
            </a:r>
          </a:p>
        </p:txBody>
      </p:sp>
      <p:sp>
        <p:nvSpPr>
          <p:cNvPr id="49" name="Rectangle 48">
            <a:extLst>
              <a:ext uri="{FF2B5EF4-FFF2-40B4-BE49-F238E27FC236}">
                <a16:creationId xmlns:a16="http://schemas.microsoft.com/office/drawing/2014/main" id="{03E06241-7CA2-4B3A-BB9A-4B53F79575B3}"/>
              </a:ext>
            </a:extLst>
          </p:cNvPr>
          <p:cNvSpPr/>
          <p:nvPr/>
        </p:nvSpPr>
        <p:spPr>
          <a:xfrm>
            <a:off x="4257122" y="3644584"/>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sp>
        <p:nvSpPr>
          <p:cNvPr id="50" name="TextBox 49">
            <a:extLst>
              <a:ext uri="{FF2B5EF4-FFF2-40B4-BE49-F238E27FC236}">
                <a16:creationId xmlns:a16="http://schemas.microsoft.com/office/drawing/2014/main" id="{67D5D15B-8989-4E4D-977F-A23251BA9F10}"/>
              </a:ext>
            </a:extLst>
          </p:cNvPr>
          <p:cNvSpPr txBox="1"/>
          <p:nvPr/>
        </p:nvSpPr>
        <p:spPr bwMode="auto">
          <a:xfrm>
            <a:off x="3265902" y="4519372"/>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15 </a:t>
            </a:r>
            <a:r>
              <a:rPr lang="en-GB" sz="2400" b="1" dirty="0">
                <a:solidFill>
                  <a:srgbClr val="000000"/>
                </a:solidFill>
                <a:latin typeface="Myriad Pro Semibold"/>
              </a:rPr>
              <a:t>−</a:t>
            </a:r>
            <a:r>
              <a:rPr lang="en-GB" sz="2000" b="1" dirty="0">
                <a:solidFill>
                  <a:srgbClr val="000000"/>
                </a:solidFill>
                <a:latin typeface="Myriad Pro Semibold"/>
              </a:rPr>
              <a:t> </a:t>
            </a:r>
            <a:endParaRPr lang="en-GB" sz="2000" b="1" dirty="0">
              <a:solidFill>
                <a:srgbClr val="000000"/>
              </a:solidFill>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id="{D7AFEF76-4556-4234-8E72-0ED10D729D3C}"/>
              </a:ext>
            </a:extLst>
          </p:cNvPr>
          <p:cNvSpPr/>
          <p:nvPr/>
        </p:nvSpPr>
        <p:spPr>
          <a:xfrm>
            <a:off x="3977307" y="4517169"/>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9</a:t>
            </a:r>
          </a:p>
        </p:txBody>
      </p:sp>
      <p:sp>
        <p:nvSpPr>
          <p:cNvPr id="52" name="Rectangle 51">
            <a:extLst>
              <a:ext uri="{FF2B5EF4-FFF2-40B4-BE49-F238E27FC236}">
                <a16:creationId xmlns:a16="http://schemas.microsoft.com/office/drawing/2014/main" id="{A241D35A-7D2E-4535-8BF4-F30477EAA05B}"/>
              </a:ext>
            </a:extLst>
          </p:cNvPr>
          <p:cNvSpPr/>
          <p:nvPr/>
        </p:nvSpPr>
        <p:spPr>
          <a:xfrm>
            <a:off x="4257122" y="4517169"/>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6</a:t>
            </a:r>
          </a:p>
        </p:txBody>
      </p:sp>
      <p:sp>
        <p:nvSpPr>
          <p:cNvPr id="53" name="TextBox 52">
            <a:extLst>
              <a:ext uri="{FF2B5EF4-FFF2-40B4-BE49-F238E27FC236}">
                <a16:creationId xmlns:a16="http://schemas.microsoft.com/office/drawing/2014/main" id="{E9823D48-76A8-492D-8C8B-4722AAF739C9}"/>
              </a:ext>
            </a:extLst>
          </p:cNvPr>
          <p:cNvSpPr txBox="1"/>
          <p:nvPr/>
        </p:nvSpPr>
        <p:spPr bwMode="auto">
          <a:xfrm>
            <a:off x="8428473" y="3180548"/>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54" name="Rectangle 53">
            <a:extLst>
              <a:ext uri="{FF2B5EF4-FFF2-40B4-BE49-F238E27FC236}">
                <a16:creationId xmlns:a16="http://schemas.microsoft.com/office/drawing/2014/main" id="{F9D87932-4CCB-4321-A611-7B076133D974}"/>
              </a:ext>
            </a:extLst>
          </p:cNvPr>
          <p:cNvSpPr/>
          <p:nvPr/>
        </p:nvSpPr>
        <p:spPr>
          <a:xfrm>
            <a:off x="8748587" y="3175168"/>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9</a:t>
            </a:r>
          </a:p>
        </p:txBody>
      </p:sp>
      <p:sp>
        <p:nvSpPr>
          <p:cNvPr id="55" name="Rectangle 54">
            <a:extLst>
              <a:ext uri="{FF2B5EF4-FFF2-40B4-BE49-F238E27FC236}">
                <a16:creationId xmlns:a16="http://schemas.microsoft.com/office/drawing/2014/main" id="{FC785F28-1891-4012-B487-570B9AA1BADF}"/>
              </a:ext>
            </a:extLst>
          </p:cNvPr>
          <p:cNvSpPr/>
          <p:nvPr/>
        </p:nvSpPr>
        <p:spPr>
          <a:xfrm>
            <a:off x="9093400" y="3166702"/>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a:t>
            </a:r>
          </a:p>
        </p:txBody>
      </p:sp>
      <p:sp>
        <p:nvSpPr>
          <p:cNvPr id="56" name="TextBox 55">
            <a:extLst>
              <a:ext uri="{FF2B5EF4-FFF2-40B4-BE49-F238E27FC236}">
                <a16:creationId xmlns:a16="http://schemas.microsoft.com/office/drawing/2014/main" id="{EE11AAF7-9C7D-41AC-8572-94D5F2A554BC}"/>
              </a:ext>
            </a:extLst>
          </p:cNvPr>
          <p:cNvSpPr txBox="1"/>
          <p:nvPr/>
        </p:nvSpPr>
        <p:spPr bwMode="auto">
          <a:xfrm>
            <a:off x="8152375" y="3651825"/>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57" name="Rectangle 56">
            <a:extLst>
              <a:ext uri="{FF2B5EF4-FFF2-40B4-BE49-F238E27FC236}">
                <a16:creationId xmlns:a16="http://schemas.microsoft.com/office/drawing/2014/main" id="{EF337A9F-4E15-47FC-BAF8-01DF2F15F056}"/>
              </a:ext>
            </a:extLst>
          </p:cNvPr>
          <p:cNvSpPr/>
          <p:nvPr/>
        </p:nvSpPr>
        <p:spPr>
          <a:xfrm>
            <a:off x="8748587" y="3642212"/>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5</a:t>
            </a:r>
          </a:p>
        </p:txBody>
      </p:sp>
      <p:sp>
        <p:nvSpPr>
          <p:cNvPr id="58" name="Rectangle 57">
            <a:extLst>
              <a:ext uri="{FF2B5EF4-FFF2-40B4-BE49-F238E27FC236}">
                <a16:creationId xmlns:a16="http://schemas.microsoft.com/office/drawing/2014/main" id="{FF1F54BC-1999-46C7-A835-5A4359253C28}"/>
              </a:ext>
            </a:extLst>
          </p:cNvPr>
          <p:cNvSpPr/>
          <p:nvPr/>
        </p:nvSpPr>
        <p:spPr>
          <a:xfrm>
            <a:off x="9093400" y="3642212"/>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sp>
        <p:nvSpPr>
          <p:cNvPr id="59" name="TextBox 58">
            <a:extLst>
              <a:ext uri="{FF2B5EF4-FFF2-40B4-BE49-F238E27FC236}">
                <a16:creationId xmlns:a16="http://schemas.microsoft.com/office/drawing/2014/main" id="{B4FE4907-029C-4CBA-B0BE-86BDCF789C36}"/>
              </a:ext>
            </a:extLst>
          </p:cNvPr>
          <p:cNvSpPr txBox="1"/>
          <p:nvPr/>
        </p:nvSpPr>
        <p:spPr bwMode="auto">
          <a:xfrm>
            <a:off x="7999440" y="452017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a:ea typeface="Myriad Pro Semibold" charset="0"/>
                <a:cs typeface="Myriad Pro Semibold" charset="0"/>
              </a:rPr>
              <a:t>15 </a:t>
            </a:r>
            <a:r>
              <a:rPr lang="en-GB" sz="2400" b="1" dirty="0">
                <a:solidFill>
                  <a:srgbClr val="000000"/>
                </a:solidFill>
                <a:latin typeface="Myriad Pro Semibold"/>
              </a:rPr>
              <a:t>− </a:t>
            </a:r>
            <a:endParaRPr lang="en-GB" sz="2400" b="1" dirty="0">
              <a:solidFill>
                <a:srgbClr val="000000"/>
              </a:solidFill>
              <a:latin typeface="Myriad Pro Semibold"/>
              <a:ea typeface="Myriad Pro Semibold" charset="0"/>
              <a:cs typeface="Myriad Pro Semibold" charset="0"/>
            </a:endParaRPr>
          </a:p>
        </p:txBody>
      </p:sp>
      <p:sp>
        <p:nvSpPr>
          <p:cNvPr id="60" name="Rectangle 59">
            <a:extLst>
              <a:ext uri="{FF2B5EF4-FFF2-40B4-BE49-F238E27FC236}">
                <a16:creationId xmlns:a16="http://schemas.microsoft.com/office/drawing/2014/main" id="{A33D340F-F6AE-42DA-BF63-B7DCF9DFD2D1}"/>
              </a:ext>
            </a:extLst>
          </p:cNvPr>
          <p:cNvSpPr/>
          <p:nvPr/>
        </p:nvSpPr>
        <p:spPr>
          <a:xfrm>
            <a:off x="8751629" y="4514797"/>
            <a:ext cx="360996"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9</a:t>
            </a:r>
          </a:p>
        </p:txBody>
      </p:sp>
      <p:sp>
        <p:nvSpPr>
          <p:cNvPr id="61" name="Rectangle 60">
            <a:extLst>
              <a:ext uri="{FF2B5EF4-FFF2-40B4-BE49-F238E27FC236}">
                <a16:creationId xmlns:a16="http://schemas.microsoft.com/office/drawing/2014/main" id="{183AF469-0F43-4C81-8D01-8B9E13BD19B7}"/>
              </a:ext>
            </a:extLst>
          </p:cNvPr>
          <p:cNvSpPr/>
          <p:nvPr/>
        </p:nvSpPr>
        <p:spPr>
          <a:xfrm>
            <a:off x="9080701" y="4514797"/>
            <a:ext cx="620683" cy="461665"/>
          </a:xfrm>
          <a:prstGeom prst="rect">
            <a:avLst/>
          </a:prstGeom>
        </p:spPr>
        <p:txBody>
          <a:bodyPr wrap="none">
            <a:spAutoFit/>
          </a:bodyPr>
          <a:lstStyle/>
          <a:p>
            <a:pPr fontAlgn="base">
              <a:spcBef>
                <a:spcPct val="20000"/>
              </a:spcBef>
              <a:spcAft>
                <a:spcPct val="0"/>
              </a:spcAft>
              <a:buClr>
                <a:srgbClr val="00628C"/>
              </a:buClr>
            </a:pPr>
            <a:r>
              <a:rPr lang="en-GB" sz="2400" b="1" dirty="0">
                <a:solidFill>
                  <a:srgbClr val="000000"/>
                </a:solidFill>
                <a:latin typeface="Myriad Pro Semibold"/>
              </a:rPr>
              <a:t>= 6</a:t>
            </a:r>
          </a:p>
        </p:txBody>
      </p:sp>
      <p:sp>
        <p:nvSpPr>
          <p:cNvPr id="62" name="TextBox 61">
            <a:extLst>
              <a:ext uri="{FF2B5EF4-FFF2-40B4-BE49-F238E27FC236}">
                <a16:creationId xmlns:a16="http://schemas.microsoft.com/office/drawing/2014/main" id="{7F71046E-E162-46CA-A4D5-0D44C3773B07}"/>
              </a:ext>
            </a:extLst>
          </p:cNvPr>
          <p:cNvSpPr txBox="1"/>
          <p:nvPr/>
        </p:nvSpPr>
        <p:spPr bwMode="auto">
          <a:xfrm>
            <a:off x="7999441" y="3183237"/>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rPr>
              <a:t>10 </a:t>
            </a:r>
            <a:endParaRPr lang="en-GB" sz="2400" dirty="0">
              <a:solidFill>
                <a:srgbClr val="000000"/>
              </a:solidFill>
              <a:latin typeface="Myriad Pro Semibold"/>
              <a:ea typeface="Myriad Pro Semibold" charset="0"/>
              <a:cs typeface="Myriad Pro Semibold" charset="0"/>
            </a:endParaRPr>
          </a:p>
        </p:txBody>
      </p:sp>
      <p:sp>
        <p:nvSpPr>
          <p:cNvPr id="63" name="TextBox 62">
            <a:extLst>
              <a:ext uri="{FF2B5EF4-FFF2-40B4-BE49-F238E27FC236}">
                <a16:creationId xmlns:a16="http://schemas.microsoft.com/office/drawing/2014/main" id="{3CE30409-AD6B-48D7-931D-988700F51DFF}"/>
              </a:ext>
            </a:extLst>
          </p:cNvPr>
          <p:cNvSpPr txBox="1"/>
          <p:nvPr/>
        </p:nvSpPr>
        <p:spPr bwMode="auto">
          <a:xfrm>
            <a:off x="8428473" y="3651825"/>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pic>
        <p:nvPicPr>
          <p:cNvPr id="64" name="Picture 63">
            <a:extLst>
              <a:ext uri="{FF2B5EF4-FFF2-40B4-BE49-F238E27FC236}">
                <a16:creationId xmlns:a16="http://schemas.microsoft.com/office/drawing/2014/main" id="{8D5B01F6-98AE-47B6-8682-EE48981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318" y="1794446"/>
            <a:ext cx="753345" cy="4326096"/>
          </a:xfrm>
          <a:prstGeom prst="rect">
            <a:avLst/>
          </a:prstGeom>
        </p:spPr>
      </p:pic>
      <p:pic>
        <p:nvPicPr>
          <p:cNvPr id="31" name="Picture 30">
            <a:extLst>
              <a:ext uri="{FF2B5EF4-FFF2-40B4-BE49-F238E27FC236}">
                <a16:creationId xmlns:a16="http://schemas.microsoft.com/office/drawing/2014/main" id="{2363679C-5833-4879-9425-05125C8D48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5318" y="1796400"/>
            <a:ext cx="753345" cy="4326096"/>
          </a:xfrm>
          <a:prstGeom prst="rect">
            <a:avLst/>
          </a:prstGeom>
        </p:spPr>
      </p:pic>
    </p:spTree>
    <p:extLst>
      <p:ext uri="{BB962C8B-B14F-4D97-AF65-F5344CB8AC3E}">
        <p14:creationId xmlns:p14="http://schemas.microsoft.com/office/powerpoint/2010/main" val="113541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D70ABA-C942-4F86-BBB1-1B08B4B52072}"/>
              </a:ext>
            </a:extLst>
          </p:cNvPr>
          <p:cNvSpPr/>
          <p:nvPr/>
        </p:nvSpPr>
        <p:spPr>
          <a:xfrm>
            <a:off x="4285090" y="864666"/>
            <a:ext cx="308280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12 − 3</a:t>
            </a:r>
          </a:p>
        </p:txBody>
      </p:sp>
      <p:sp>
        <p:nvSpPr>
          <p:cNvPr id="71" name="Rectangle 70">
            <a:extLst>
              <a:ext uri="{FF2B5EF4-FFF2-40B4-BE49-F238E27FC236}">
                <a16:creationId xmlns:a16="http://schemas.microsoft.com/office/drawing/2014/main" id="{3CD9A253-B56C-4FD8-8525-0286B0B83ABE}"/>
              </a:ext>
            </a:extLst>
          </p:cNvPr>
          <p:cNvSpPr/>
          <p:nvPr/>
        </p:nvSpPr>
        <p:spPr>
          <a:xfrm>
            <a:off x="6285159" y="864666"/>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9</a:t>
            </a:r>
          </a:p>
        </p:txBody>
      </p:sp>
      <p:pic>
        <p:nvPicPr>
          <p:cNvPr id="37" name="Picture 36">
            <a:extLst>
              <a:ext uri="{FF2B5EF4-FFF2-40B4-BE49-F238E27FC236}">
                <a16:creationId xmlns:a16="http://schemas.microsoft.com/office/drawing/2014/main"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1" y="1792379"/>
            <a:ext cx="866643" cy="4495325"/>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4" name="Picture 3" descr="A picture containing object&#10;&#10;Description generated with very high confidence">
            <a:extLst>
              <a:ext uri="{FF2B5EF4-FFF2-40B4-BE49-F238E27FC236}">
                <a16:creationId xmlns:a16="http://schemas.microsoft.com/office/drawing/2014/main"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628" y="1630163"/>
            <a:ext cx="2661532" cy="1359696"/>
          </a:xfrm>
          <a:prstGeom prst="rect">
            <a:avLst/>
          </a:prstGeom>
        </p:spPr>
      </p:pic>
      <p:sp>
        <p:nvSpPr>
          <p:cNvPr id="39" name="TextBox 38">
            <a:extLst>
              <a:ext uri="{FF2B5EF4-FFF2-40B4-BE49-F238E27FC236}">
                <a16:creationId xmlns:a16="http://schemas.microsoft.com/office/drawing/2014/main" id="{3533030B-F268-41CB-A14A-C7E0D159125C}"/>
              </a:ext>
            </a:extLst>
          </p:cNvPr>
          <p:cNvSpPr txBox="1"/>
          <p:nvPr/>
        </p:nvSpPr>
        <p:spPr bwMode="auto">
          <a:xfrm>
            <a:off x="5733548" y="400060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12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id="{DC57384D-9A59-4290-99CF-E70C3275ADB0}"/>
              </a:ext>
            </a:extLst>
          </p:cNvPr>
          <p:cNvSpPr/>
          <p:nvPr/>
        </p:nvSpPr>
        <p:spPr>
          <a:xfrm>
            <a:off x="6505687" y="3999168"/>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2</a:t>
            </a:r>
          </a:p>
        </p:txBody>
      </p:sp>
      <p:sp>
        <p:nvSpPr>
          <p:cNvPr id="67" name="Rectangle 66">
            <a:extLst>
              <a:ext uri="{FF2B5EF4-FFF2-40B4-BE49-F238E27FC236}">
                <a16:creationId xmlns:a16="http://schemas.microsoft.com/office/drawing/2014/main" id="{63FF01D5-7FF0-44E0-9F51-B526FDAB92C4}"/>
              </a:ext>
            </a:extLst>
          </p:cNvPr>
          <p:cNvSpPr/>
          <p:nvPr/>
        </p:nvSpPr>
        <p:spPr>
          <a:xfrm>
            <a:off x="6823602" y="3999168"/>
            <a:ext cx="81304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10</a:t>
            </a:r>
          </a:p>
        </p:txBody>
      </p:sp>
      <p:sp>
        <p:nvSpPr>
          <p:cNvPr id="68" name="TextBox 67">
            <a:extLst>
              <a:ext uri="{FF2B5EF4-FFF2-40B4-BE49-F238E27FC236}">
                <a16:creationId xmlns:a16="http://schemas.microsoft.com/office/drawing/2014/main" id="{4DB7174C-2A46-4429-B808-E4B2B0477B04}"/>
              </a:ext>
            </a:extLst>
          </p:cNvPr>
          <p:cNvSpPr txBox="1"/>
          <p:nvPr/>
        </p:nvSpPr>
        <p:spPr bwMode="auto">
          <a:xfrm>
            <a:off x="5733548" y="449161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id="{A62E9DCC-6305-474C-9EF6-96C5ADDB4590}"/>
              </a:ext>
            </a:extLst>
          </p:cNvPr>
          <p:cNvSpPr/>
          <p:nvPr/>
        </p:nvSpPr>
        <p:spPr>
          <a:xfrm>
            <a:off x="6505687" y="4491610"/>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1</a:t>
            </a:r>
          </a:p>
        </p:txBody>
      </p:sp>
      <p:sp>
        <p:nvSpPr>
          <p:cNvPr id="70" name="Rectangle 69">
            <a:extLst>
              <a:ext uri="{FF2B5EF4-FFF2-40B4-BE49-F238E27FC236}">
                <a16:creationId xmlns:a16="http://schemas.microsoft.com/office/drawing/2014/main" id="{519B176F-A804-4AC1-B04C-3C27931C44E3}"/>
              </a:ext>
            </a:extLst>
          </p:cNvPr>
          <p:cNvSpPr/>
          <p:nvPr/>
        </p:nvSpPr>
        <p:spPr>
          <a:xfrm>
            <a:off x="6823602" y="4491610"/>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9</a:t>
            </a:r>
          </a:p>
        </p:txBody>
      </p:sp>
    </p:spTree>
    <p:extLst>
      <p:ext uri="{BB962C8B-B14F-4D97-AF65-F5344CB8AC3E}">
        <p14:creationId xmlns:p14="http://schemas.microsoft.com/office/powerpoint/2010/main" val="13852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D70ABA-C942-4F86-BBB1-1B08B4B52072}"/>
              </a:ext>
            </a:extLst>
          </p:cNvPr>
          <p:cNvSpPr/>
          <p:nvPr/>
        </p:nvSpPr>
        <p:spPr>
          <a:xfrm>
            <a:off x="4275465" y="864666"/>
            <a:ext cx="3082808" cy="461665"/>
          </a:xfrm>
          <a:prstGeom prst="rect">
            <a:avLst/>
          </a:prstGeom>
        </p:spPr>
        <p:txBody>
          <a:bodyPr wrap="square">
            <a:spAutoFit/>
          </a:bodyPr>
          <a:lstStyle/>
          <a:p>
            <a:pPr algn="ctr" fontAlgn="base">
              <a:spcBef>
                <a:spcPct val="20000"/>
              </a:spcBef>
              <a:spcAft>
                <a:spcPct val="0"/>
              </a:spcAft>
              <a:buClr>
                <a:srgbClr val="00628C"/>
              </a:buClr>
            </a:pPr>
            <a:r>
              <a:rPr lang="en-GB" sz="2400" dirty="0">
                <a:solidFill>
                  <a:srgbClr val="000000"/>
                </a:solidFill>
                <a:latin typeface="Myriad Pro Semibold"/>
              </a:rPr>
              <a:t>14 − 8</a:t>
            </a:r>
          </a:p>
        </p:txBody>
      </p:sp>
      <p:sp>
        <p:nvSpPr>
          <p:cNvPr id="71" name="Rectangle 70">
            <a:extLst>
              <a:ext uri="{FF2B5EF4-FFF2-40B4-BE49-F238E27FC236}">
                <a16:creationId xmlns:a16="http://schemas.microsoft.com/office/drawing/2014/main" id="{3CD9A253-B56C-4FD8-8525-0286B0B83ABE}"/>
              </a:ext>
            </a:extLst>
          </p:cNvPr>
          <p:cNvSpPr/>
          <p:nvPr/>
        </p:nvSpPr>
        <p:spPr>
          <a:xfrm>
            <a:off x="6264611" y="860490"/>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pic>
        <p:nvPicPr>
          <p:cNvPr id="37" name="Picture 36">
            <a:extLst>
              <a:ext uri="{FF2B5EF4-FFF2-40B4-BE49-F238E27FC236}">
                <a16:creationId xmlns:a16="http://schemas.microsoft.com/office/drawing/2014/main"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81" y="1792378"/>
            <a:ext cx="866643" cy="4495324"/>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4" name="Picture 3">
            <a:extLst>
              <a:ext uri="{FF2B5EF4-FFF2-40B4-BE49-F238E27FC236}">
                <a16:creationId xmlns:a16="http://schemas.microsoft.com/office/drawing/2014/main"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629" y="1630163"/>
            <a:ext cx="2661531" cy="1359696"/>
          </a:xfrm>
          <a:prstGeom prst="rect">
            <a:avLst/>
          </a:prstGeom>
        </p:spPr>
      </p:pic>
      <p:sp>
        <p:nvSpPr>
          <p:cNvPr id="39" name="TextBox 38">
            <a:extLst>
              <a:ext uri="{FF2B5EF4-FFF2-40B4-BE49-F238E27FC236}">
                <a16:creationId xmlns:a16="http://schemas.microsoft.com/office/drawing/2014/main" id="{3533030B-F268-41CB-A14A-C7E0D159125C}"/>
              </a:ext>
            </a:extLst>
          </p:cNvPr>
          <p:cNvSpPr txBox="1"/>
          <p:nvPr/>
        </p:nvSpPr>
        <p:spPr bwMode="auto">
          <a:xfrm>
            <a:off x="5733548" y="4000608"/>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10 </a:t>
            </a:r>
            <a:r>
              <a:rPr lang="en-GB" sz="2400" dirty="0">
                <a:solidFill>
                  <a:srgbClr val="000000"/>
                </a:solidFill>
                <a:latin typeface="Myriad Pro Semibold"/>
              </a:rPr>
              <a:t>− </a:t>
            </a:r>
            <a:endParaRPr lang="en-GB" sz="2400" dirty="0">
              <a:solidFill>
                <a:srgbClr val="000000"/>
              </a:solidFill>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id="{DC57384D-9A59-4290-99CF-E70C3275ADB0}"/>
              </a:ext>
            </a:extLst>
          </p:cNvPr>
          <p:cNvSpPr/>
          <p:nvPr/>
        </p:nvSpPr>
        <p:spPr>
          <a:xfrm>
            <a:off x="6499337" y="3999168"/>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8</a:t>
            </a:r>
          </a:p>
        </p:txBody>
      </p:sp>
      <p:sp>
        <p:nvSpPr>
          <p:cNvPr id="67" name="Rectangle 66">
            <a:extLst>
              <a:ext uri="{FF2B5EF4-FFF2-40B4-BE49-F238E27FC236}">
                <a16:creationId xmlns:a16="http://schemas.microsoft.com/office/drawing/2014/main" id="{63FF01D5-7FF0-44E0-9F51-B526FDAB92C4}"/>
              </a:ext>
            </a:extLst>
          </p:cNvPr>
          <p:cNvSpPr/>
          <p:nvPr/>
        </p:nvSpPr>
        <p:spPr>
          <a:xfrm>
            <a:off x="6813328" y="3999168"/>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2</a:t>
            </a:r>
          </a:p>
        </p:txBody>
      </p:sp>
      <p:sp>
        <p:nvSpPr>
          <p:cNvPr id="68" name="TextBox 67">
            <a:extLst>
              <a:ext uri="{FF2B5EF4-FFF2-40B4-BE49-F238E27FC236}">
                <a16:creationId xmlns:a16="http://schemas.microsoft.com/office/drawing/2014/main" id="{4DB7174C-2A46-4429-B808-E4B2B0477B04}"/>
              </a:ext>
            </a:extLst>
          </p:cNvPr>
          <p:cNvSpPr txBox="1"/>
          <p:nvPr/>
        </p:nvSpPr>
        <p:spPr bwMode="auto">
          <a:xfrm>
            <a:off x="5906268" y="4450969"/>
            <a:ext cx="246777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a:ea typeface="Myriad Pro Semibold" charset="0"/>
                <a:cs typeface="Myriad Pro Semibold" charset="0"/>
              </a:rPr>
              <a:t>2 </a:t>
            </a:r>
            <a:r>
              <a:rPr lang="en-GB" sz="2400" dirty="0">
                <a:solidFill>
                  <a:srgbClr val="000000"/>
                </a:solidFill>
                <a:latin typeface="Myriad Pro Semibold"/>
              </a:rPr>
              <a:t>+</a:t>
            </a:r>
            <a:r>
              <a:rPr lang="en-GB" sz="2800" dirty="0">
                <a:solidFill>
                  <a:srgbClr val="000000"/>
                </a:solidFill>
                <a:latin typeface="Myriad Pro Semibold"/>
              </a:rPr>
              <a:t> </a:t>
            </a:r>
            <a:endParaRPr lang="en-GB" sz="2800" dirty="0">
              <a:solidFill>
                <a:srgbClr val="000000"/>
              </a:solidFill>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id="{A62E9DCC-6305-474C-9EF6-96C5ADDB4590}"/>
              </a:ext>
            </a:extLst>
          </p:cNvPr>
          <p:cNvSpPr/>
          <p:nvPr/>
        </p:nvSpPr>
        <p:spPr>
          <a:xfrm>
            <a:off x="6499337" y="4512525"/>
            <a:ext cx="356188"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4</a:t>
            </a:r>
          </a:p>
        </p:txBody>
      </p:sp>
      <p:sp>
        <p:nvSpPr>
          <p:cNvPr id="70" name="Rectangle 69">
            <a:extLst>
              <a:ext uri="{FF2B5EF4-FFF2-40B4-BE49-F238E27FC236}">
                <a16:creationId xmlns:a16="http://schemas.microsoft.com/office/drawing/2014/main" id="{519B176F-A804-4AC1-B04C-3C27931C44E3}"/>
              </a:ext>
            </a:extLst>
          </p:cNvPr>
          <p:cNvSpPr/>
          <p:nvPr/>
        </p:nvSpPr>
        <p:spPr>
          <a:xfrm>
            <a:off x="6813328" y="4512525"/>
            <a:ext cx="620683"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Semibold"/>
              </a:rPr>
              <a:t>= 6</a:t>
            </a:r>
          </a:p>
        </p:txBody>
      </p:sp>
    </p:spTree>
    <p:extLst>
      <p:ext uri="{BB962C8B-B14F-4D97-AF65-F5344CB8AC3E}">
        <p14:creationId xmlns:p14="http://schemas.microsoft.com/office/powerpoint/2010/main" val="6302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8571" y="2353780"/>
            <a:ext cx="2554861" cy="2150440"/>
          </a:xfrm>
          <a:prstGeom prst="rect">
            <a:avLst/>
          </a:prstGeom>
        </p:spPr>
      </p:pic>
      <p:sp>
        <p:nvSpPr>
          <p:cNvPr id="6" name="Rectangle 5">
            <a:extLst>
              <a:ext uri="{FF2B5EF4-FFF2-40B4-BE49-F238E27FC236}">
                <a16:creationId xmlns:a16="http://schemas.microsoft.com/office/drawing/2014/main" id="{DC36078F-EC21-4ACF-B233-5FE98DD30E17}"/>
              </a:ext>
            </a:extLst>
          </p:cNvPr>
          <p:cNvSpPr/>
          <p:nvPr/>
        </p:nvSpPr>
        <p:spPr bwMode="auto">
          <a:xfrm>
            <a:off x="5903384" y="2889250"/>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descr="A picture containing object&#10;&#10;Description generated with very high confidence">
            <a:extLst>
              <a:ext uri="{FF2B5EF4-FFF2-40B4-BE49-F238E27FC236}">
                <a16:creationId xmlns:a16="http://schemas.microsoft.com/office/drawing/2014/main" id="{2E853C34-EABA-486F-A309-5DA3569E5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99"/>
          <a:stretch/>
        </p:blipFill>
        <p:spPr>
          <a:xfrm>
            <a:off x="5903384" y="2842684"/>
            <a:ext cx="469901" cy="431800"/>
          </a:xfrm>
          <a:prstGeom prst="rect">
            <a:avLst/>
          </a:prstGeom>
        </p:spPr>
      </p:pic>
    </p:spTree>
    <p:extLst>
      <p:ext uri="{BB962C8B-B14F-4D97-AF65-F5344CB8AC3E}">
        <p14:creationId xmlns:p14="http://schemas.microsoft.com/office/powerpoint/2010/main" val="22338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18571" y="2353780"/>
            <a:ext cx="2554861" cy="2150440"/>
          </a:xfrm>
          <a:prstGeom prst="rect">
            <a:avLst/>
          </a:prstGeom>
        </p:spPr>
      </p:pic>
      <p:sp>
        <p:nvSpPr>
          <p:cNvPr id="6" name="Rectangle 5">
            <a:extLst>
              <a:ext uri="{FF2B5EF4-FFF2-40B4-BE49-F238E27FC236}">
                <a16:creationId xmlns:a16="http://schemas.microsoft.com/office/drawing/2014/main" id="{DC36078F-EC21-4ACF-B233-5FE98DD30E17}"/>
              </a:ext>
            </a:extLst>
          </p:cNvPr>
          <p:cNvSpPr/>
          <p:nvPr/>
        </p:nvSpPr>
        <p:spPr bwMode="auto">
          <a:xfrm>
            <a:off x="6570141" y="3803649"/>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descr="A picture containing object&#10;&#10;Description generated with very high confidence">
            <a:extLst>
              <a:ext uri="{FF2B5EF4-FFF2-40B4-BE49-F238E27FC236}">
                <a16:creationId xmlns:a16="http://schemas.microsoft.com/office/drawing/2014/main" id="{7251E7B0-A3CF-416F-B609-A1C4B3E2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99259" y="3829050"/>
            <a:ext cx="211667" cy="347134"/>
          </a:xfrm>
          <a:prstGeom prst="rect">
            <a:avLst/>
          </a:prstGeom>
        </p:spPr>
      </p:pic>
    </p:spTree>
    <p:extLst>
      <p:ext uri="{BB962C8B-B14F-4D97-AF65-F5344CB8AC3E}">
        <p14:creationId xmlns:p14="http://schemas.microsoft.com/office/powerpoint/2010/main" val="291357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high confidence">
            <a:extLst>
              <a:ext uri="{FF2B5EF4-FFF2-40B4-BE49-F238E27FC236}">
                <a16:creationId xmlns:a16="http://schemas.microsoft.com/office/drawing/2014/main" id="{DABCAA66-54E5-4BE8-88A6-906B5C1FE8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75"/>
          <a:stretch/>
        </p:blipFill>
        <p:spPr>
          <a:xfrm>
            <a:off x="4818570" y="2353780"/>
            <a:ext cx="2554861" cy="215044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1.11 Addition: three numbers and bridging 10 – step 6:5</a:t>
            </a:r>
            <a:endParaRPr lang="en-GB" dirty="0">
              <a:highlight>
                <a:srgbClr val="FFFF00"/>
              </a:highlight>
            </a:endParaRPr>
          </a:p>
        </p:txBody>
      </p:sp>
      <p:sp>
        <p:nvSpPr>
          <p:cNvPr id="6" name="Rectangle 5">
            <a:extLst>
              <a:ext uri="{FF2B5EF4-FFF2-40B4-BE49-F238E27FC236}">
                <a16:creationId xmlns:a16="http://schemas.microsoft.com/office/drawing/2014/main" id="{DC36078F-EC21-4ACF-B233-5FE98DD30E17}"/>
              </a:ext>
            </a:extLst>
          </p:cNvPr>
          <p:cNvSpPr/>
          <p:nvPr/>
        </p:nvSpPr>
        <p:spPr bwMode="auto">
          <a:xfrm>
            <a:off x="5237904" y="3479378"/>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descr="ncetm_mm_sp11_se11_aw022.png">
            <a:extLst>
              <a:ext uri="{FF2B5EF4-FFF2-40B4-BE49-F238E27FC236}">
                <a16:creationId xmlns:a16="http://schemas.microsoft.com/office/drawing/2014/main" id="{A0A0607B-13B9-42C3-B07C-3D8100469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73985" y="3435140"/>
            <a:ext cx="314960" cy="473710"/>
          </a:xfrm>
          <a:prstGeom prst="rect">
            <a:avLst/>
          </a:prstGeom>
        </p:spPr>
      </p:pic>
    </p:spTree>
    <p:extLst>
      <p:ext uri="{BB962C8B-B14F-4D97-AF65-F5344CB8AC3E}">
        <p14:creationId xmlns:p14="http://schemas.microsoft.com/office/powerpoint/2010/main" val="42524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a:extLst>
              <a:ext uri="{FF2B5EF4-FFF2-40B4-BE49-F238E27FC236}">
                <a16:creationId xmlns:a16="http://schemas.microsoft.com/office/drawing/2014/main" id="{D2316712-1B83-4E3F-9826-517DB76D4518}"/>
              </a:ext>
            </a:extLst>
          </p:cNvPr>
          <p:cNvSpPr txBox="1"/>
          <p:nvPr/>
        </p:nvSpPr>
        <p:spPr>
          <a:xfrm>
            <a:off x="3181729" y="5765866"/>
            <a:ext cx="160927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9</a:t>
            </a:r>
          </a:p>
        </p:txBody>
      </p:sp>
      <p:sp>
        <p:nvSpPr>
          <p:cNvPr id="2" name="Title 1">
            <a:extLst>
              <a:ext uri="{FF2B5EF4-FFF2-40B4-BE49-F238E27FC236}">
                <a16:creationId xmlns:a16="http://schemas.microsoft.com/office/drawing/2014/main" id="{89B50B83-EB13-4077-B303-CE23713B2627}"/>
              </a:ext>
            </a:extLst>
          </p:cNvPr>
          <p:cNvSpPr>
            <a:spLocks noGrp="1"/>
          </p:cNvSpPr>
          <p:nvPr>
            <p:ph type="title"/>
          </p:nvPr>
        </p:nvSpPr>
        <p:spPr/>
        <p:txBody>
          <a:bodyPr/>
          <a:lstStyle/>
          <a:p>
            <a:r>
              <a:rPr lang="en-GB" dirty="0"/>
              <a:t>2AS-1 Add and subtract across 10</a:t>
            </a:r>
          </a:p>
        </p:txBody>
      </p:sp>
      <p:sp>
        <p:nvSpPr>
          <p:cNvPr id="103" name="Rectangle 102">
            <a:extLst>
              <a:ext uri="{FF2B5EF4-FFF2-40B4-BE49-F238E27FC236}">
                <a16:creationId xmlns:a16="http://schemas.microsoft.com/office/drawing/2014/main" id="{FF978197-1721-4B5A-AD37-368669B6F4CB}"/>
              </a:ext>
            </a:extLst>
          </p:cNvPr>
          <p:cNvSpPr/>
          <p:nvPr/>
        </p:nvSpPr>
        <p:spPr>
          <a:xfrm>
            <a:off x="552207" y="1271089"/>
            <a:ext cx="3005951" cy="707886"/>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through 10</a:t>
            </a:r>
          </a:p>
        </p:txBody>
      </p:sp>
      <p:sp>
        <p:nvSpPr>
          <p:cNvPr id="105" name="TextBox 104">
            <a:extLst>
              <a:ext uri="{FF2B5EF4-FFF2-40B4-BE49-F238E27FC236}">
                <a16:creationId xmlns:a16="http://schemas.microsoft.com/office/drawing/2014/main" id="{861D5F89-27E0-43F7-BA2C-F738839D2694}"/>
              </a:ext>
            </a:extLst>
          </p:cNvPr>
          <p:cNvSpPr txBox="1"/>
          <p:nvPr/>
        </p:nvSpPr>
        <p:spPr>
          <a:xfrm>
            <a:off x="4062014" y="1275649"/>
            <a:ext cx="3674984"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Method 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Subtracting from 10</a:t>
            </a:r>
          </a:p>
        </p:txBody>
      </p:sp>
      <p:grpSp>
        <p:nvGrpSpPr>
          <p:cNvPr id="18" name="Group 17">
            <a:extLst>
              <a:ext uri="{FF2B5EF4-FFF2-40B4-BE49-F238E27FC236}">
                <a16:creationId xmlns:a16="http://schemas.microsoft.com/office/drawing/2014/main" id="{61284336-9B35-48B8-8F8E-109233275170}"/>
              </a:ext>
            </a:extLst>
          </p:cNvPr>
          <p:cNvGrpSpPr/>
          <p:nvPr/>
        </p:nvGrpSpPr>
        <p:grpSpPr>
          <a:xfrm>
            <a:off x="623438" y="2112767"/>
            <a:ext cx="2892822" cy="3215402"/>
            <a:chOff x="5209893" y="5615154"/>
            <a:chExt cx="2892822" cy="3215402"/>
          </a:xfrm>
        </p:grpSpPr>
        <p:grpSp>
          <p:nvGrpSpPr>
            <p:cNvPr id="6" name="Group 5">
              <a:extLst>
                <a:ext uri="{FF2B5EF4-FFF2-40B4-BE49-F238E27FC236}">
                  <a16:creationId xmlns:a16="http://schemas.microsoft.com/office/drawing/2014/main" id="{276B6F6D-C36D-4A51-A057-B0A8DEAF0E5E}"/>
                </a:ext>
              </a:extLst>
            </p:cNvPr>
            <p:cNvGrpSpPr/>
            <p:nvPr/>
          </p:nvGrpSpPr>
          <p:grpSpPr>
            <a:xfrm>
              <a:off x="6823947" y="5615154"/>
              <a:ext cx="1278768" cy="3204312"/>
              <a:chOff x="2860891" y="2304045"/>
              <a:chExt cx="1278768" cy="3204312"/>
            </a:xfrm>
          </p:grpSpPr>
          <p:grpSp>
            <p:nvGrpSpPr>
              <p:cNvPr id="258" name="Group 257">
                <a:extLst>
                  <a:ext uri="{FF2B5EF4-FFF2-40B4-BE49-F238E27FC236}">
                    <a16:creationId xmlns:a16="http://schemas.microsoft.com/office/drawing/2014/main" id="{B4A4AE1C-8CA3-47A8-B85C-18C3588002D8}"/>
                  </a:ext>
                </a:extLst>
              </p:cNvPr>
              <p:cNvGrpSpPr/>
              <p:nvPr/>
            </p:nvGrpSpPr>
            <p:grpSpPr>
              <a:xfrm>
                <a:off x="2860891" y="2304045"/>
                <a:ext cx="1278768" cy="3204312"/>
                <a:chOff x="5162433" y="1391913"/>
                <a:chExt cx="1513791" cy="3793228"/>
              </a:xfrm>
            </p:grpSpPr>
            <p:sp>
              <p:nvSpPr>
                <p:cNvPr id="259" name="Rectangle 258">
                  <a:extLst>
                    <a:ext uri="{FF2B5EF4-FFF2-40B4-BE49-F238E27FC236}">
                      <a16:creationId xmlns:a16="http://schemas.microsoft.com/office/drawing/2014/main" id="{33E0B69B-7C0A-44D6-A33E-3B08342E6C50}"/>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60" name="Straight Connector 259">
                  <a:extLst>
                    <a:ext uri="{FF2B5EF4-FFF2-40B4-BE49-F238E27FC236}">
                      <a16:creationId xmlns:a16="http://schemas.microsoft.com/office/drawing/2014/main" id="{6714069F-C731-476E-AEA6-8E167F412AD5}"/>
                    </a:ext>
                  </a:extLst>
                </p:cNvPr>
                <p:cNvCxnSpPr>
                  <a:endCxn id="2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1" name="Straight Connector 260">
                  <a:extLst>
                    <a:ext uri="{FF2B5EF4-FFF2-40B4-BE49-F238E27FC236}">
                      <a16:creationId xmlns:a16="http://schemas.microsoft.com/office/drawing/2014/main" id="{EC735CF8-CDDD-4479-A39D-D14AE4BE948D}"/>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2" name="Straight Connector 261">
                  <a:extLst>
                    <a:ext uri="{FF2B5EF4-FFF2-40B4-BE49-F238E27FC236}">
                      <a16:creationId xmlns:a16="http://schemas.microsoft.com/office/drawing/2014/main" id="{F196394D-527E-480F-8A69-273467A2E9BC}"/>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3" name="Straight Connector 262">
                  <a:extLst>
                    <a:ext uri="{FF2B5EF4-FFF2-40B4-BE49-F238E27FC236}">
                      <a16:creationId xmlns:a16="http://schemas.microsoft.com/office/drawing/2014/main" id="{AC2EE9CC-CF69-4AE6-8619-C18F7C9C0B4A}"/>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4" name="Straight Connector 263">
                  <a:extLst>
                    <a:ext uri="{FF2B5EF4-FFF2-40B4-BE49-F238E27FC236}">
                      <a16:creationId xmlns:a16="http://schemas.microsoft.com/office/drawing/2014/main" id="{87B198E7-6FB1-43FD-B702-02626C8E57C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5" name="Group 264">
                <a:extLst>
                  <a:ext uri="{FF2B5EF4-FFF2-40B4-BE49-F238E27FC236}">
                    <a16:creationId xmlns:a16="http://schemas.microsoft.com/office/drawing/2014/main" id="{71ABC059-6656-4652-9963-B082B7C33D54}"/>
                  </a:ext>
                </a:extLst>
              </p:cNvPr>
              <p:cNvGrpSpPr/>
              <p:nvPr/>
            </p:nvGrpSpPr>
            <p:grpSpPr>
              <a:xfrm>
                <a:off x="2920180" y="4923151"/>
                <a:ext cx="517127" cy="517127"/>
                <a:chOff x="6571429" y="2345064"/>
                <a:chExt cx="625642" cy="625642"/>
              </a:xfrm>
              <a:solidFill>
                <a:srgbClr val="99CCFF"/>
              </a:solidFill>
            </p:grpSpPr>
            <p:sp>
              <p:nvSpPr>
                <p:cNvPr id="266" name="Oval 265">
                  <a:extLst>
                    <a:ext uri="{FF2B5EF4-FFF2-40B4-BE49-F238E27FC236}">
                      <a16:creationId xmlns:a16="http://schemas.microsoft.com/office/drawing/2014/main" id="{89A64E88-DA7C-4732-9E55-B14E8EFB936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37CE3C69-73B5-47DA-81D7-9A18B9144FAD}"/>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89" name="Group 288">
                <a:extLst>
                  <a:ext uri="{FF2B5EF4-FFF2-40B4-BE49-F238E27FC236}">
                    <a16:creationId xmlns:a16="http://schemas.microsoft.com/office/drawing/2014/main" id="{49C33570-999C-4F7F-B496-E4CFE42EEB03}"/>
                  </a:ext>
                </a:extLst>
              </p:cNvPr>
              <p:cNvGrpSpPr/>
              <p:nvPr/>
            </p:nvGrpSpPr>
            <p:grpSpPr>
              <a:xfrm>
                <a:off x="2920180" y="4284992"/>
                <a:ext cx="517127" cy="517127"/>
                <a:chOff x="6571429" y="2345064"/>
                <a:chExt cx="625642" cy="625642"/>
              </a:xfrm>
              <a:solidFill>
                <a:srgbClr val="99CCFF"/>
              </a:solidFill>
            </p:grpSpPr>
            <p:sp>
              <p:nvSpPr>
                <p:cNvPr id="290" name="Oval 289">
                  <a:extLst>
                    <a:ext uri="{FF2B5EF4-FFF2-40B4-BE49-F238E27FC236}">
                      <a16:creationId xmlns:a16="http://schemas.microsoft.com/office/drawing/2014/main" id="{E84DD3EB-0C61-4424-AE14-C1DE3F21055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1" name="TextBox 290">
                  <a:extLst>
                    <a:ext uri="{FF2B5EF4-FFF2-40B4-BE49-F238E27FC236}">
                      <a16:creationId xmlns:a16="http://schemas.microsoft.com/office/drawing/2014/main" id="{E558AA26-E3C5-47ED-94C2-AC19F5A05B0A}"/>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2" name="Group 291">
                <a:extLst>
                  <a:ext uri="{FF2B5EF4-FFF2-40B4-BE49-F238E27FC236}">
                    <a16:creationId xmlns:a16="http://schemas.microsoft.com/office/drawing/2014/main" id="{8DFF036B-51CC-4358-9444-6D24DE4965F0}"/>
                  </a:ext>
                </a:extLst>
              </p:cNvPr>
              <p:cNvGrpSpPr/>
              <p:nvPr/>
            </p:nvGrpSpPr>
            <p:grpSpPr>
              <a:xfrm>
                <a:off x="2920180" y="3645507"/>
                <a:ext cx="517127" cy="517127"/>
                <a:chOff x="6571429" y="2345064"/>
                <a:chExt cx="625642" cy="625642"/>
              </a:xfrm>
              <a:solidFill>
                <a:srgbClr val="99CCFF"/>
              </a:solidFill>
            </p:grpSpPr>
            <p:sp>
              <p:nvSpPr>
                <p:cNvPr id="293" name="Oval 292">
                  <a:extLst>
                    <a:ext uri="{FF2B5EF4-FFF2-40B4-BE49-F238E27FC236}">
                      <a16:creationId xmlns:a16="http://schemas.microsoft.com/office/drawing/2014/main" id="{2F9C7D67-A4CE-41E2-8446-83565CCE9CD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4" name="TextBox 293">
                  <a:extLst>
                    <a:ext uri="{FF2B5EF4-FFF2-40B4-BE49-F238E27FC236}">
                      <a16:creationId xmlns:a16="http://schemas.microsoft.com/office/drawing/2014/main" id="{AAE6AF79-D5D5-4EF2-B1EC-DDB1FEE73FA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5" name="Group 294">
                <a:extLst>
                  <a:ext uri="{FF2B5EF4-FFF2-40B4-BE49-F238E27FC236}">
                    <a16:creationId xmlns:a16="http://schemas.microsoft.com/office/drawing/2014/main" id="{57BF73D9-0100-46CC-9780-B6957CD13EB9}"/>
                  </a:ext>
                </a:extLst>
              </p:cNvPr>
              <p:cNvGrpSpPr/>
              <p:nvPr/>
            </p:nvGrpSpPr>
            <p:grpSpPr>
              <a:xfrm>
                <a:off x="2920180" y="3005111"/>
                <a:ext cx="517127" cy="517127"/>
                <a:chOff x="6571429" y="2345064"/>
                <a:chExt cx="625642" cy="625642"/>
              </a:xfrm>
              <a:solidFill>
                <a:srgbClr val="99CCFF"/>
              </a:solidFill>
            </p:grpSpPr>
            <p:sp>
              <p:nvSpPr>
                <p:cNvPr id="296" name="Oval 295">
                  <a:extLst>
                    <a:ext uri="{FF2B5EF4-FFF2-40B4-BE49-F238E27FC236}">
                      <a16:creationId xmlns:a16="http://schemas.microsoft.com/office/drawing/2014/main" id="{881182B8-42E5-4AE2-B5E3-C619DCDF85D7}"/>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7" name="TextBox 296">
                  <a:extLst>
                    <a:ext uri="{FF2B5EF4-FFF2-40B4-BE49-F238E27FC236}">
                      <a16:creationId xmlns:a16="http://schemas.microsoft.com/office/drawing/2014/main" id="{80565C7B-D5F0-4894-82CF-0B1BE9F83DE4}"/>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98" name="Group 297">
                <a:extLst>
                  <a:ext uri="{FF2B5EF4-FFF2-40B4-BE49-F238E27FC236}">
                    <a16:creationId xmlns:a16="http://schemas.microsoft.com/office/drawing/2014/main" id="{AE26E890-6170-429B-97C2-DE551DCD2701}"/>
                  </a:ext>
                </a:extLst>
              </p:cNvPr>
              <p:cNvGrpSpPr/>
              <p:nvPr/>
            </p:nvGrpSpPr>
            <p:grpSpPr>
              <a:xfrm>
                <a:off x="2920180" y="2364483"/>
                <a:ext cx="517127" cy="517127"/>
                <a:chOff x="6571429" y="2345064"/>
                <a:chExt cx="625642" cy="625642"/>
              </a:xfrm>
              <a:solidFill>
                <a:srgbClr val="99CCFF"/>
              </a:solidFill>
            </p:grpSpPr>
            <p:sp>
              <p:nvSpPr>
                <p:cNvPr id="299" name="Oval 298">
                  <a:extLst>
                    <a:ext uri="{FF2B5EF4-FFF2-40B4-BE49-F238E27FC236}">
                      <a16:creationId xmlns:a16="http://schemas.microsoft.com/office/drawing/2014/main" id="{932BB2DF-339C-4F6D-B325-3A018CE300A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0" name="TextBox 299">
                  <a:extLst>
                    <a:ext uri="{FF2B5EF4-FFF2-40B4-BE49-F238E27FC236}">
                      <a16:creationId xmlns:a16="http://schemas.microsoft.com/office/drawing/2014/main" id="{2419C82E-910A-4F2F-A995-A47A853B9018}"/>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301" name="TextBox 300">
                <a:extLst>
                  <a:ext uri="{FF2B5EF4-FFF2-40B4-BE49-F238E27FC236}">
                    <a16:creationId xmlns:a16="http://schemas.microsoft.com/office/drawing/2014/main" id="{AB1A5154-81EC-441D-8E21-3977EA7386B9}"/>
                  </a:ext>
                </a:extLst>
              </p:cNvPr>
              <p:cNvSpPr txBox="1"/>
              <p:nvPr/>
            </p:nvSpPr>
            <p:spPr>
              <a:xfrm>
                <a:off x="3675938" y="2401991"/>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311" name="Group 310">
                <a:extLst>
                  <a:ext uri="{FF2B5EF4-FFF2-40B4-BE49-F238E27FC236}">
                    <a16:creationId xmlns:a16="http://schemas.microsoft.com/office/drawing/2014/main" id="{02763BAA-64B7-4F11-ACE1-93DE29F376CD}"/>
                  </a:ext>
                </a:extLst>
              </p:cNvPr>
              <p:cNvGrpSpPr/>
              <p:nvPr/>
            </p:nvGrpSpPr>
            <p:grpSpPr>
              <a:xfrm>
                <a:off x="2906404" y="2333232"/>
                <a:ext cx="561549" cy="3113835"/>
                <a:chOff x="2922976" y="1779943"/>
                <a:chExt cx="561549" cy="3113835"/>
              </a:xfrm>
            </p:grpSpPr>
            <p:sp>
              <p:nvSpPr>
                <p:cNvPr id="312" name="Rectangle 311">
                  <a:extLst>
                    <a:ext uri="{FF2B5EF4-FFF2-40B4-BE49-F238E27FC236}">
                      <a16:creationId xmlns:a16="http://schemas.microsoft.com/office/drawing/2014/main" id="{87E02968-ADAF-4FEF-93B2-9FDA7979F764}"/>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3" name="Rectangle 312">
                  <a:extLst>
                    <a:ext uri="{FF2B5EF4-FFF2-40B4-BE49-F238E27FC236}">
                      <a16:creationId xmlns:a16="http://schemas.microsoft.com/office/drawing/2014/main" id="{2722F274-D768-4542-B9E7-51118AD4D58E}"/>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4" name="Rectangle 313">
                  <a:extLst>
                    <a:ext uri="{FF2B5EF4-FFF2-40B4-BE49-F238E27FC236}">
                      <a16:creationId xmlns:a16="http://schemas.microsoft.com/office/drawing/2014/main" id="{EC9B19C9-5D6E-4EB1-A74E-AB4D55D89778}"/>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24AB6859-1CF9-4364-924B-932BF5793AFD}"/>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6" name="Rectangle 315">
                  <a:extLst>
                    <a:ext uri="{FF2B5EF4-FFF2-40B4-BE49-F238E27FC236}">
                      <a16:creationId xmlns:a16="http://schemas.microsoft.com/office/drawing/2014/main" id="{57C23437-325E-4F35-B615-DB085EAFCF2D}"/>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22" name="Group 321">
                <a:extLst>
                  <a:ext uri="{FF2B5EF4-FFF2-40B4-BE49-F238E27FC236}">
                    <a16:creationId xmlns:a16="http://schemas.microsoft.com/office/drawing/2014/main" id="{31AB9AFB-B238-45A8-934B-17766F1BF539}"/>
                  </a:ext>
                </a:extLst>
              </p:cNvPr>
              <p:cNvGrpSpPr/>
              <p:nvPr/>
            </p:nvGrpSpPr>
            <p:grpSpPr>
              <a:xfrm>
                <a:off x="2920101" y="2365182"/>
                <a:ext cx="517127" cy="3075110"/>
                <a:chOff x="2940103" y="1800513"/>
                <a:chExt cx="517127" cy="3075110"/>
              </a:xfrm>
            </p:grpSpPr>
            <p:grpSp>
              <p:nvGrpSpPr>
                <p:cNvPr id="323" name="Group 322">
                  <a:extLst>
                    <a:ext uri="{FF2B5EF4-FFF2-40B4-BE49-F238E27FC236}">
                      <a16:creationId xmlns:a16="http://schemas.microsoft.com/office/drawing/2014/main" id="{DA3645C5-4601-4E9A-A218-71926B2A90C2}"/>
                    </a:ext>
                  </a:extLst>
                </p:cNvPr>
                <p:cNvGrpSpPr/>
                <p:nvPr/>
              </p:nvGrpSpPr>
              <p:grpSpPr>
                <a:xfrm>
                  <a:off x="2940103" y="1800513"/>
                  <a:ext cx="517127" cy="517127"/>
                  <a:chOff x="6571429" y="2345064"/>
                  <a:chExt cx="625642" cy="625642"/>
                </a:xfrm>
              </p:grpSpPr>
              <p:sp>
                <p:nvSpPr>
                  <p:cNvPr id="336" name="Oval 335">
                    <a:extLst>
                      <a:ext uri="{FF2B5EF4-FFF2-40B4-BE49-F238E27FC236}">
                        <a16:creationId xmlns:a16="http://schemas.microsoft.com/office/drawing/2014/main" id="{7373F832-2466-4C13-9155-E301D70A3D83}"/>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7" name="TextBox 336">
                    <a:extLst>
                      <a:ext uri="{FF2B5EF4-FFF2-40B4-BE49-F238E27FC236}">
                        <a16:creationId xmlns:a16="http://schemas.microsoft.com/office/drawing/2014/main" id="{EFAB0240-4FA2-489D-8815-D64F35BA959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4" name="Group 323">
                  <a:extLst>
                    <a:ext uri="{FF2B5EF4-FFF2-40B4-BE49-F238E27FC236}">
                      <a16:creationId xmlns:a16="http://schemas.microsoft.com/office/drawing/2014/main" id="{41C5B1BC-AC40-4F53-B8DC-A7D39EC0A3A3}"/>
                    </a:ext>
                  </a:extLst>
                </p:cNvPr>
                <p:cNvGrpSpPr/>
                <p:nvPr/>
              </p:nvGrpSpPr>
              <p:grpSpPr>
                <a:xfrm>
                  <a:off x="2940103" y="2443527"/>
                  <a:ext cx="517127" cy="517127"/>
                  <a:chOff x="6571429" y="2345064"/>
                  <a:chExt cx="625642" cy="625642"/>
                </a:xfrm>
              </p:grpSpPr>
              <p:sp>
                <p:nvSpPr>
                  <p:cNvPr id="334" name="Oval 333">
                    <a:extLst>
                      <a:ext uri="{FF2B5EF4-FFF2-40B4-BE49-F238E27FC236}">
                        <a16:creationId xmlns:a16="http://schemas.microsoft.com/office/drawing/2014/main" id="{C04C9E2B-AE57-4166-BAF6-A307FBF03D1D}"/>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5" name="TextBox 334">
                    <a:extLst>
                      <a:ext uri="{FF2B5EF4-FFF2-40B4-BE49-F238E27FC236}">
                        <a16:creationId xmlns:a16="http://schemas.microsoft.com/office/drawing/2014/main" id="{E8766DF4-6CF6-4C49-BD79-12204F062CF7}"/>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5" name="Group 324">
                  <a:extLst>
                    <a:ext uri="{FF2B5EF4-FFF2-40B4-BE49-F238E27FC236}">
                      <a16:creationId xmlns:a16="http://schemas.microsoft.com/office/drawing/2014/main" id="{F4DB563E-273A-41B2-8815-4C58A1D44CCC}"/>
                    </a:ext>
                  </a:extLst>
                </p:cNvPr>
                <p:cNvGrpSpPr/>
                <p:nvPr/>
              </p:nvGrpSpPr>
              <p:grpSpPr>
                <a:xfrm>
                  <a:off x="2940103" y="3079599"/>
                  <a:ext cx="517127" cy="517127"/>
                  <a:chOff x="6571429" y="2345064"/>
                  <a:chExt cx="625642" cy="625642"/>
                </a:xfrm>
              </p:grpSpPr>
              <p:sp>
                <p:nvSpPr>
                  <p:cNvPr id="332" name="Oval 331">
                    <a:extLst>
                      <a:ext uri="{FF2B5EF4-FFF2-40B4-BE49-F238E27FC236}">
                        <a16:creationId xmlns:a16="http://schemas.microsoft.com/office/drawing/2014/main" id="{CBFA7701-AA94-459F-98B2-69512671D999}"/>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3" name="TextBox 332">
                    <a:extLst>
                      <a:ext uri="{FF2B5EF4-FFF2-40B4-BE49-F238E27FC236}">
                        <a16:creationId xmlns:a16="http://schemas.microsoft.com/office/drawing/2014/main" id="{B1EF9273-6942-4EFA-BD69-53D80264C2F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6" name="Group 325">
                  <a:extLst>
                    <a:ext uri="{FF2B5EF4-FFF2-40B4-BE49-F238E27FC236}">
                      <a16:creationId xmlns:a16="http://schemas.microsoft.com/office/drawing/2014/main" id="{B0A09C46-678C-4413-AC1C-A57FD54786E7}"/>
                    </a:ext>
                  </a:extLst>
                </p:cNvPr>
                <p:cNvGrpSpPr/>
                <p:nvPr/>
              </p:nvGrpSpPr>
              <p:grpSpPr>
                <a:xfrm>
                  <a:off x="2940103" y="3722613"/>
                  <a:ext cx="517127" cy="517127"/>
                  <a:chOff x="6571429" y="2345064"/>
                  <a:chExt cx="625642" cy="625642"/>
                </a:xfrm>
              </p:grpSpPr>
              <p:sp>
                <p:nvSpPr>
                  <p:cNvPr id="330" name="Oval 329">
                    <a:extLst>
                      <a:ext uri="{FF2B5EF4-FFF2-40B4-BE49-F238E27FC236}">
                        <a16:creationId xmlns:a16="http://schemas.microsoft.com/office/drawing/2014/main" id="{CA2187D7-385C-4F9C-A80E-45D2642D5482}"/>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1" name="TextBox 330">
                    <a:extLst>
                      <a:ext uri="{FF2B5EF4-FFF2-40B4-BE49-F238E27FC236}">
                        <a16:creationId xmlns:a16="http://schemas.microsoft.com/office/drawing/2014/main" id="{055FDD82-498C-45F5-BA16-83E1E1C4E28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27" name="Group 326">
                  <a:extLst>
                    <a:ext uri="{FF2B5EF4-FFF2-40B4-BE49-F238E27FC236}">
                      <a16:creationId xmlns:a16="http://schemas.microsoft.com/office/drawing/2014/main" id="{55F1E8BF-98E3-40E9-8A06-9C97A79C9137}"/>
                    </a:ext>
                  </a:extLst>
                </p:cNvPr>
                <p:cNvGrpSpPr/>
                <p:nvPr/>
              </p:nvGrpSpPr>
              <p:grpSpPr>
                <a:xfrm>
                  <a:off x="2940103" y="4358496"/>
                  <a:ext cx="517127" cy="517127"/>
                  <a:chOff x="6571429" y="2336682"/>
                  <a:chExt cx="625642" cy="625642"/>
                </a:xfrm>
              </p:grpSpPr>
              <p:sp>
                <p:nvSpPr>
                  <p:cNvPr id="328" name="Oval 327">
                    <a:extLst>
                      <a:ext uri="{FF2B5EF4-FFF2-40B4-BE49-F238E27FC236}">
                        <a16:creationId xmlns:a16="http://schemas.microsoft.com/office/drawing/2014/main" id="{87D2BFEF-723C-43BC-A73C-8BC7DE5FF89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9" name="TextBox 328">
                    <a:extLst>
                      <a:ext uri="{FF2B5EF4-FFF2-40B4-BE49-F238E27FC236}">
                        <a16:creationId xmlns:a16="http://schemas.microsoft.com/office/drawing/2014/main" id="{788D9FA6-57E0-485F-A271-6F267F1ABB9D}"/>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nvGrpSpPr>
            <p:cNvPr id="5" name="Group 4">
              <a:extLst>
                <a:ext uri="{FF2B5EF4-FFF2-40B4-BE49-F238E27FC236}">
                  <a16:creationId xmlns:a16="http://schemas.microsoft.com/office/drawing/2014/main" id="{C8AC6231-9D28-4D16-88CF-E35CB52B2A06}"/>
                </a:ext>
              </a:extLst>
            </p:cNvPr>
            <p:cNvGrpSpPr/>
            <p:nvPr/>
          </p:nvGrpSpPr>
          <p:grpSpPr>
            <a:xfrm>
              <a:off x="5209893" y="5626245"/>
              <a:ext cx="1278768" cy="3204311"/>
              <a:chOff x="1041276" y="2307772"/>
              <a:chExt cx="1278768" cy="3204311"/>
            </a:xfrm>
          </p:grpSpPr>
          <p:grpSp>
            <p:nvGrpSpPr>
              <p:cNvPr id="251" name="Group 250">
                <a:extLst>
                  <a:ext uri="{FF2B5EF4-FFF2-40B4-BE49-F238E27FC236}">
                    <a16:creationId xmlns:a16="http://schemas.microsoft.com/office/drawing/2014/main" id="{BCFF8A20-0B58-45BA-B018-2FBE4F5D61AB}"/>
                  </a:ext>
                </a:extLst>
              </p:cNvPr>
              <p:cNvGrpSpPr/>
              <p:nvPr/>
            </p:nvGrpSpPr>
            <p:grpSpPr>
              <a:xfrm>
                <a:off x="1041276" y="2307772"/>
                <a:ext cx="1278768" cy="3204311"/>
                <a:chOff x="5162433" y="1391913"/>
                <a:chExt cx="1513791" cy="3793228"/>
              </a:xfrm>
            </p:grpSpPr>
            <p:sp>
              <p:nvSpPr>
                <p:cNvPr id="252" name="Rectangle 251">
                  <a:extLst>
                    <a:ext uri="{FF2B5EF4-FFF2-40B4-BE49-F238E27FC236}">
                      <a16:creationId xmlns:a16="http://schemas.microsoft.com/office/drawing/2014/main" id="{E8715D28-5315-4072-9B53-9D40FD9CBDD9}"/>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253" name="Straight Connector 252">
                  <a:extLst>
                    <a:ext uri="{FF2B5EF4-FFF2-40B4-BE49-F238E27FC236}">
                      <a16:creationId xmlns:a16="http://schemas.microsoft.com/office/drawing/2014/main" id="{29F6F4A4-D657-4E6B-AFA6-441462EBBA3A}"/>
                    </a:ext>
                  </a:extLst>
                </p:cNvPr>
                <p:cNvCxnSpPr>
                  <a:endCxn id="2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4" name="Straight Connector 253">
                  <a:extLst>
                    <a:ext uri="{FF2B5EF4-FFF2-40B4-BE49-F238E27FC236}">
                      <a16:creationId xmlns:a16="http://schemas.microsoft.com/office/drawing/2014/main" id="{D0C0CC8D-4E23-4515-873B-3597AA2F22EA}"/>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5" name="Straight Connector 254">
                  <a:extLst>
                    <a:ext uri="{FF2B5EF4-FFF2-40B4-BE49-F238E27FC236}">
                      <a16:creationId xmlns:a16="http://schemas.microsoft.com/office/drawing/2014/main" id="{2428A3BA-61A8-40F7-B345-6455C6828304}"/>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6" name="Straight Connector 255">
                  <a:extLst>
                    <a:ext uri="{FF2B5EF4-FFF2-40B4-BE49-F238E27FC236}">
                      <a16:creationId xmlns:a16="http://schemas.microsoft.com/office/drawing/2014/main" id="{5DEC6FB1-326D-4C78-9E4D-73110C3C6EF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57" name="Straight Connector 256">
                  <a:extLst>
                    <a:ext uri="{FF2B5EF4-FFF2-40B4-BE49-F238E27FC236}">
                      <a16:creationId xmlns:a16="http://schemas.microsoft.com/office/drawing/2014/main" id="{20153A85-B7C9-4B34-9026-8E26261E28B9}"/>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8" name="Group 267">
                <a:extLst>
                  <a:ext uri="{FF2B5EF4-FFF2-40B4-BE49-F238E27FC236}">
                    <a16:creationId xmlns:a16="http://schemas.microsoft.com/office/drawing/2014/main" id="{DD577C95-AE29-452C-B875-2D86C5F4D7DC}"/>
                  </a:ext>
                </a:extLst>
              </p:cNvPr>
              <p:cNvGrpSpPr/>
              <p:nvPr/>
            </p:nvGrpSpPr>
            <p:grpSpPr>
              <a:xfrm>
                <a:off x="1097650" y="4926877"/>
                <a:ext cx="517127" cy="517127"/>
                <a:chOff x="6571429" y="2345064"/>
                <a:chExt cx="625642" cy="625642"/>
              </a:xfrm>
              <a:solidFill>
                <a:srgbClr val="99CCFF"/>
              </a:solidFill>
            </p:grpSpPr>
            <p:sp>
              <p:nvSpPr>
                <p:cNvPr id="269" name="Oval 268">
                  <a:extLst>
                    <a:ext uri="{FF2B5EF4-FFF2-40B4-BE49-F238E27FC236}">
                      <a16:creationId xmlns:a16="http://schemas.microsoft.com/office/drawing/2014/main" id="{C4631F86-6301-49E6-A6A5-A8A115E8363C}"/>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0" name="TextBox 269">
                  <a:extLst>
                    <a:ext uri="{FF2B5EF4-FFF2-40B4-BE49-F238E27FC236}">
                      <a16:creationId xmlns:a16="http://schemas.microsoft.com/office/drawing/2014/main" id="{DDDB8C7D-F0BA-4948-A8DD-997E3B644D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71" name="Group 270">
                <a:extLst>
                  <a:ext uri="{FF2B5EF4-FFF2-40B4-BE49-F238E27FC236}">
                    <a16:creationId xmlns:a16="http://schemas.microsoft.com/office/drawing/2014/main" id="{41DC8B0A-9E2C-4233-A2AB-531C91E2DC8A}"/>
                  </a:ext>
                </a:extLst>
              </p:cNvPr>
              <p:cNvGrpSpPr/>
              <p:nvPr/>
            </p:nvGrpSpPr>
            <p:grpSpPr>
              <a:xfrm>
                <a:off x="1097650" y="4281849"/>
                <a:ext cx="517127" cy="517127"/>
                <a:chOff x="6571429" y="2345064"/>
                <a:chExt cx="625642" cy="625642"/>
              </a:xfrm>
            </p:grpSpPr>
            <p:sp>
              <p:nvSpPr>
                <p:cNvPr id="272" name="Oval 271">
                  <a:extLst>
                    <a:ext uri="{FF2B5EF4-FFF2-40B4-BE49-F238E27FC236}">
                      <a16:creationId xmlns:a16="http://schemas.microsoft.com/office/drawing/2014/main" id="{EF184195-EAA4-4F19-81D0-3A931488CF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3" name="TextBox 272">
                  <a:extLst>
                    <a:ext uri="{FF2B5EF4-FFF2-40B4-BE49-F238E27FC236}">
                      <a16:creationId xmlns:a16="http://schemas.microsoft.com/office/drawing/2014/main" id="{4669441A-B71E-4A04-8679-8155EE64EF9A}"/>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4" name="Group 273">
                <a:extLst>
                  <a:ext uri="{FF2B5EF4-FFF2-40B4-BE49-F238E27FC236}">
                    <a16:creationId xmlns:a16="http://schemas.microsoft.com/office/drawing/2014/main" id="{7DD1C921-35B7-4CB0-97F6-7B0E346BF043}"/>
                  </a:ext>
                </a:extLst>
              </p:cNvPr>
              <p:cNvGrpSpPr/>
              <p:nvPr/>
            </p:nvGrpSpPr>
            <p:grpSpPr>
              <a:xfrm>
                <a:off x="1097650" y="3648961"/>
                <a:ext cx="517127" cy="517127"/>
                <a:chOff x="6571429" y="2345064"/>
                <a:chExt cx="625642" cy="625642"/>
              </a:xfrm>
            </p:grpSpPr>
            <p:sp>
              <p:nvSpPr>
                <p:cNvPr id="275" name="Oval 274">
                  <a:extLst>
                    <a:ext uri="{FF2B5EF4-FFF2-40B4-BE49-F238E27FC236}">
                      <a16:creationId xmlns:a16="http://schemas.microsoft.com/office/drawing/2014/main" id="{D4E7D6C7-B25C-494F-BF6F-62AE907A323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6" name="TextBox 275">
                  <a:extLst>
                    <a:ext uri="{FF2B5EF4-FFF2-40B4-BE49-F238E27FC236}">
                      <a16:creationId xmlns:a16="http://schemas.microsoft.com/office/drawing/2014/main" id="{D9C37FE0-8ADE-402C-AB31-1F9E40CFDE9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77" name="Group 276">
                <a:extLst>
                  <a:ext uri="{FF2B5EF4-FFF2-40B4-BE49-F238E27FC236}">
                    <a16:creationId xmlns:a16="http://schemas.microsoft.com/office/drawing/2014/main" id="{5D705748-2A49-434E-9E35-A3754DADBECF}"/>
                  </a:ext>
                </a:extLst>
              </p:cNvPr>
              <p:cNvGrpSpPr/>
              <p:nvPr/>
            </p:nvGrpSpPr>
            <p:grpSpPr>
              <a:xfrm>
                <a:off x="1737503" y="3004731"/>
                <a:ext cx="517127" cy="517127"/>
                <a:chOff x="6571429" y="2345064"/>
                <a:chExt cx="625642" cy="625642"/>
              </a:xfrm>
            </p:grpSpPr>
            <p:sp>
              <p:nvSpPr>
                <p:cNvPr id="278" name="Oval 277">
                  <a:extLst>
                    <a:ext uri="{FF2B5EF4-FFF2-40B4-BE49-F238E27FC236}">
                      <a16:creationId xmlns:a16="http://schemas.microsoft.com/office/drawing/2014/main" id="{C2032C47-5E6C-4068-9743-391EF5ABDBD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9EB0CFBA-A103-483C-8CE8-F6224AEEC9C9}"/>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0" name="Group 279">
                <a:extLst>
                  <a:ext uri="{FF2B5EF4-FFF2-40B4-BE49-F238E27FC236}">
                    <a16:creationId xmlns:a16="http://schemas.microsoft.com/office/drawing/2014/main" id="{4DEB085D-EAA3-4CF8-B3BA-827D53521D26}"/>
                  </a:ext>
                </a:extLst>
              </p:cNvPr>
              <p:cNvGrpSpPr/>
              <p:nvPr/>
            </p:nvGrpSpPr>
            <p:grpSpPr>
              <a:xfrm>
                <a:off x="1097650" y="3004731"/>
                <a:ext cx="517127" cy="517127"/>
                <a:chOff x="6571429" y="2345064"/>
                <a:chExt cx="625642" cy="625642"/>
              </a:xfrm>
            </p:grpSpPr>
            <p:sp>
              <p:nvSpPr>
                <p:cNvPr id="281" name="Oval 280">
                  <a:extLst>
                    <a:ext uri="{FF2B5EF4-FFF2-40B4-BE49-F238E27FC236}">
                      <a16:creationId xmlns:a16="http://schemas.microsoft.com/office/drawing/2014/main" id="{CA9F9D66-BE08-435A-9C54-E9EBD3B1FA6F}"/>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2" name="TextBox 281">
                  <a:extLst>
                    <a:ext uri="{FF2B5EF4-FFF2-40B4-BE49-F238E27FC236}">
                      <a16:creationId xmlns:a16="http://schemas.microsoft.com/office/drawing/2014/main" id="{9B7E3B18-B5BB-4CAE-AC68-D93D7CE8AA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3" name="Group 282">
                <a:extLst>
                  <a:ext uri="{FF2B5EF4-FFF2-40B4-BE49-F238E27FC236}">
                    <a16:creationId xmlns:a16="http://schemas.microsoft.com/office/drawing/2014/main" id="{FF00442B-58D8-4942-A137-61B3A12D169F}"/>
                  </a:ext>
                </a:extLst>
              </p:cNvPr>
              <p:cNvGrpSpPr/>
              <p:nvPr/>
            </p:nvGrpSpPr>
            <p:grpSpPr>
              <a:xfrm>
                <a:off x="1737503" y="2365972"/>
                <a:ext cx="517127" cy="517127"/>
                <a:chOff x="6571429" y="2345064"/>
                <a:chExt cx="625642" cy="625642"/>
              </a:xfrm>
            </p:grpSpPr>
            <p:sp>
              <p:nvSpPr>
                <p:cNvPr id="284" name="Oval 283">
                  <a:extLst>
                    <a:ext uri="{FF2B5EF4-FFF2-40B4-BE49-F238E27FC236}">
                      <a16:creationId xmlns:a16="http://schemas.microsoft.com/office/drawing/2014/main" id="{284E1F4A-3505-4417-B8D2-2B43A94E0256}"/>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5" name="TextBox 284">
                  <a:extLst>
                    <a:ext uri="{FF2B5EF4-FFF2-40B4-BE49-F238E27FC236}">
                      <a16:creationId xmlns:a16="http://schemas.microsoft.com/office/drawing/2014/main" id="{B02F5BFF-6E1E-4E46-B602-DCDC180AA34C}"/>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286" name="Group 285">
                <a:extLst>
                  <a:ext uri="{FF2B5EF4-FFF2-40B4-BE49-F238E27FC236}">
                    <a16:creationId xmlns:a16="http://schemas.microsoft.com/office/drawing/2014/main" id="{6D235DA6-2AE9-4545-84EA-41FF43F58234}"/>
                  </a:ext>
                </a:extLst>
              </p:cNvPr>
              <p:cNvGrpSpPr/>
              <p:nvPr/>
            </p:nvGrpSpPr>
            <p:grpSpPr>
              <a:xfrm>
                <a:off x="1097650" y="2365972"/>
                <a:ext cx="517127" cy="517127"/>
                <a:chOff x="6571429" y="2345064"/>
                <a:chExt cx="625642" cy="625642"/>
              </a:xfrm>
            </p:grpSpPr>
            <p:sp>
              <p:nvSpPr>
                <p:cNvPr id="287" name="Oval 286">
                  <a:extLst>
                    <a:ext uri="{FF2B5EF4-FFF2-40B4-BE49-F238E27FC236}">
                      <a16:creationId xmlns:a16="http://schemas.microsoft.com/office/drawing/2014/main" id="{C72F69DB-A64F-4BBE-B7FF-2CF6D54F2ABC}"/>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8" name="TextBox 287">
                  <a:extLst>
                    <a:ext uri="{FF2B5EF4-FFF2-40B4-BE49-F238E27FC236}">
                      <a16:creationId xmlns:a16="http://schemas.microsoft.com/office/drawing/2014/main" id="{7E1DB15B-3F66-4007-B30C-65C1FB99084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2" name="Group 301">
                <a:extLst>
                  <a:ext uri="{FF2B5EF4-FFF2-40B4-BE49-F238E27FC236}">
                    <a16:creationId xmlns:a16="http://schemas.microsoft.com/office/drawing/2014/main" id="{FB70FB3E-14A6-42FD-9AF2-9C0BAF9A3380}"/>
                  </a:ext>
                </a:extLst>
              </p:cNvPr>
              <p:cNvGrpSpPr/>
              <p:nvPr/>
            </p:nvGrpSpPr>
            <p:grpSpPr>
              <a:xfrm>
                <a:off x="1733459" y="4926877"/>
                <a:ext cx="517127" cy="517127"/>
                <a:chOff x="6571429" y="2345064"/>
                <a:chExt cx="625642" cy="625642"/>
              </a:xfrm>
              <a:solidFill>
                <a:srgbClr val="99CCFF"/>
              </a:solidFill>
            </p:grpSpPr>
            <p:sp>
              <p:nvSpPr>
                <p:cNvPr id="303" name="Oval 302">
                  <a:extLst>
                    <a:ext uri="{FF2B5EF4-FFF2-40B4-BE49-F238E27FC236}">
                      <a16:creationId xmlns:a16="http://schemas.microsoft.com/office/drawing/2014/main" id="{79C3280A-9AE1-46E0-8BBB-7BC7E70AC814}"/>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4" name="TextBox 303">
                  <a:extLst>
                    <a:ext uri="{FF2B5EF4-FFF2-40B4-BE49-F238E27FC236}">
                      <a16:creationId xmlns:a16="http://schemas.microsoft.com/office/drawing/2014/main" id="{1D93A204-3E5A-4377-BAC2-AD797667FA6F}"/>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05" name="Group 304">
                <a:extLst>
                  <a:ext uri="{FF2B5EF4-FFF2-40B4-BE49-F238E27FC236}">
                    <a16:creationId xmlns:a16="http://schemas.microsoft.com/office/drawing/2014/main" id="{9351D204-E286-4F2D-A1BF-96D673451661}"/>
                  </a:ext>
                </a:extLst>
              </p:cNvPr>
              <p:cNvGrpSpPr/>
              <p:nvPr/>
            </p:nvGrpSpPr>
            <p:grpSpPr>
              <a:xfrm>
                <a:off x="1733459" y="4281849"/>
                <a:ext cx="517127" cy="517127"/>
                <a:chOff x="6571429" y="2345064"/>
                <a:chExt cx="625642" cy="625642"/>
              </a:xfrm>
            </p:grpSpPr>
            <p:sp>
              <p:nvSpPr>
                <p:cNvPr id="306" name="Oval 305">
                  <a:extLst>
                    <a:ext uri="{FF2B5EF4-FFF2-40B4-BE49-F238E27FC236}">
                      <a16:creationId xmlns:a16="http://schemas.microsoft.com/office/drawing/2014/main" id="{38850121-58E0-42C4-BD6E-026A75E556BD}"/>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07" name="TextBox 306">
                  <a:extLst>
                    <a:ext uri="{FF2B5EF4-FFF2-40B4-BE49-F238E27FC236}">
                      <a16:creationId xmlns:a16="http://schemas.microsoft.com/office/drawing/2014/main" id="{11EC2D61-F547-444B-AB4C-9E848D9764B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08" name="Group 307">
                <a:extLst>
                  <a:ext uri="{FF2B5EF4-FFF2-40B4-BE49-F238E27FC236}">
                    <a16:creationId xmlns:a16="http://schemas.microsoft.com/office/drawing/2014/main" id="{28FE7FE2-D8F1-47E3-9637-74B3657C38B4}"/>
                  </a:ext>
                </a:extLst>
              </p:cNvPr>
              <p:cNvGrpSpPr/>
              <p:nvPr/>
            </p:nvGrpSpPr>
            <p:grpSpPr>
              <a:xfrm>
                <a:off x="1733459" y="3648961"/>
                <a:ext cx="517127" cy="517127"/>
                <a:chOff x="6571429" y="2345064"/>
                <a:chExt cx="625642" cy="625642"/>
              </a:xfrm>
            </p:grpSpPr>
            <p:sp>
              <p:nvSpPr>
                <p:cNvPr id="309" name="Oval 308">
                  <a:extLst>
                    <a:ext uri="{FF2B5EF4-FFF2-40B4-BE49-F238E27FC236}">
                      <a16:creationId xmlns:a16="http://schemas.microsoft.com/office/drawing/2014/main" id="{820FF65A-10DF-450C-95AF-0B809DA99413}"/>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0" name="TextBox 309">
                  <a:extLst>
                    <a:ext uri="{FF2B5EF4-FFF2-40B4-BE49-F238E27FC236}">
                      <a16:creationId xmlns:a16="http://schemas.microsoft.com/office/drawing/2014/main" id="{4A0CAC78-0B4A-4116-8FA2-E715074762F3}"/>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17" name="Group 316">
                <a:extLst>
                  <a:ext uri="{FF2B5EF4-FFF2-40B4-BE49-F238E27FC236}">
                    <a16:creationId xmlns:a16="http://schemas.microsoft.com/office/drawing/2014/main" id="{CD942F69-ADCB-481A-8C83-3F64D5CF5268}"/>
                  </a:ext>
                </a:extLst>
              </p:cNvPr>
              <p:cNvGrpSpPr/>
              <p:nvPr/>
            </p:nvGrpSpPr>
            <p:grpSpPr>
              <a:xfrm>
                <a:off x="1714064" y="2990009"/>
                <a:ext cx="561549" cy="2473247"/>
                <a:chOff x="1743154" y="2420531"/>
                <a:chExt cx="561549" cy="2473247"/>
              </a:xfrm>
            </p:grpSpPr>
            <p:sp>
              <p:nvSpPr>
                <p:cNvPr id="318" name="Rectangle 317">
                  <a:extLst>
                    <a:ext uri="{FF2B5EF4-FFF2-40B4-BE49-F238E27FC236}">
                      <a16:creationId xmlns:a16="http://schemas.microsoft.com/office/drawing/2014/main" id="{E1653868-D987-4954-A0D3-49E266F42E86}"/>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19" name="Rectangle 318">
                  <a:extLst>
                    <a:ext uri="{FF2B5EF4-FFF2-40B4-BE49-F238E27FC236}">
                      <a16:creationId xmlns:a16="http://schemas.microsoft.com/office/drawing/2014/main" id="{78976DEE-7AC6-49F3-B7BC-25151FE0B4B7}"/>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0" name="Rectangle 319">
                  <a:extLst>
                    <a:ext uri="{FF2B5EF4-FFF2-40B4-BE49-F238E27FC236}">
                      <a16:creationId xmlns:a16="http://schemas.microsoft.com/office/drawing/2014/main" id="{8443B24F-97E3-4930-868B-9E21D6CE9D53}"/>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1" name="Rectangle 320">
                  <a:extLst>
                    <a:ext uri="{FF2B5EF4-FFF2-40B4-BE49-F238E27FC236}">
                      <a16:creationId xmlns:a16="http://schemas.microsoft.com/office/drawing/2014/main" id="{C0999517-A412-4977-A15D-E3ACE1FA6A6C}"/>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38" name="Group 337">
                <a:extLst>
                  <a:ext uri="{FF2B5EF4-FFF2-40B4-BE49-F238E27FC236}">
                    <a16:creationId xmlns:a16="http://schemas.microsoft.com/office/drawing/2014/main" id="{F8609FE7-BE88-47F3-A49A-753FC3A751C4}"/>
                  </a:ext>
                </a:extLst>
              </p:cNvPr>
              <p:cNvGrpSpPr/>
              <p:nvPr/>
            </p:nvGrpSpPr>
            <p:grpSpPr>
              <a:xfrm>
                <a:off x="1732942" y="3003653"/>
                <a:ext cx="520591" cy="2439024"/>
                <a:chOff x="3590323" y="2443527"/>
                <a:chExt cx="520591" cy="2439024"/>
              </a:xfrm>
            </p:grpSpPr>
            <p:grpSp>
              <p:nvGrpSpPr>
                <p:cNvPr id="339" name="Group 338">
                  <a:extLst>
                    <a:ext uri="{FF2B5EF4-FFF2-40B4-BE49-F238E27FC236}">
                      <a16:creationId xmlns:a16="http://schemas.microsoft.com/office/drawing/2014/main" id="{B2BFE1D7-AB69-4859-95AE-9F77F4094226}"/>
                    </a:ext>
                  </a:extLst>
                </p:cNvPr>
                <p:cNvGrpSpPr/>
                <p:nvPr/>
              </p:nvGrpSpPr>
              <p:grpSpPr>
                <a:xfrm>
                  <a:off x="3593787" y="2443527"/>
                  <a:ext cx="517127" cy="517127"/>
                  <a:chOff x="6575620" y="2345064"/>
                  <a:chExt cx="625642" cy="625642"/>
                </a:xfrm>
              </p:grpSpPr>
              <p:sp>
                <p:nvSpPr>
                  <p:cNvPr id="349" name="Oval 348">
                    <a:extLst>
                      <a:ext uri="{FF2B5EF4-FFF2-40B4-BE49-F238E27FC236}">
                        <a16:creationId xmlns:a16="http://schemas.microsoft.com/office/drawing/2014/main" id="{096D8A8A-874E-4B84-81A7-B6C62C03B78C}"/>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0" name="TextBox 349">
                    <a:extLst>
                      <a:ext uri="{FF2B5EF4-FFF2-40B4-BE49-F238E27FC236}">
                        <a16:creationId xmlns:a16="http://schemas.microsoft.com/office/drawing/2014/main" id="{E8AC8C2E-AF1A-4A87-91DB-7D3FC3F49C1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0" name="Group 339">
                  <a:extLst>
                    <a:ext uri="{FF2B5EF4-FFF2-40B4-BE49-F238E27FC236}">
                      <a16:creationId xmlns:a16="http://schemas.microsoft.com/office/drawing/2014/main" id="{AF47F5E7-97AD-4C1F-9DC5-C46EB2CF8E75}"/>
                    </a:ext>
                  </a:extLst>
                </p:cNvPr>
                <p:cNvGrpSpPr/>
                <p:nvPr/>
              </p:nvGrpSpPr>
              <p:grpSpPr>
                <a:xfrm>
                  <a:off x="3590323" y="3089991"/>
                  <a:ext cx="517127" cy="517127"/>
                  <a:chOff x="6571429" y="2357637"/>
                  <a:chExt cx="625642" cy="625642"/>
                </a:xfrm>
              </p:grpSpPr>
              <p:sp>
                <p:nvSpPr>
                  <p:cNvPr id="347" name="Oval 346">
                    <a:extLst>
                      <a:ext uri="{FF2B5EF4-FFF2-40B4-BE49-F238E27FC236}">
                        <a16:creationId xmlns:a16="http://schemas.microsoft.com/office/drawing/2014/main" id="{28D4F8DA-ADF6-4B54-BCEE-DEC232AC079E}"/>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8" name="TextBox 347">
                    <a:extLst>
                      <a:ext uri="{FF2B5EF4-FFF2-40B4-BE49-F238E27FC236}">
                        <a16:creationId xmlns:a16="http://schemas.microsoft.com/office/drawing/2014/main" id="{60250C40-6BBD-4E26-BEB1-47F22612EEE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1" name="Group 340">
                  <a:extLst>
                    <a:ext uri="{FF2B5EF4-FFF2-40B4-BE49-F238E27FC236}">
                      <a16:creationId xmlns:a16="http://schemas.microsoft.com/office/drawing/2014/main" id="{4B972CB2-C53A-41F0-92ED-B337AC5FEB0F}"/>
                    </a:ext>
                  </a:extLst>
                </p:cNvPr>
                <p:cNvGrpSpPr/>
                <p:nvPr/>
              </p:nvGrpSpPr>
              <p:grpSpPr>
                <a:xfrm>
                  <a:off x="3590323" y="3722613"/>
                  <a:ext cx="517127" cy="517127"/>
                  <a:chOff x="6571429" y="2345064"/>
                  <a:chExt cx="625642" cy="625642"/>
                </a:xfrm>
              </p:grpSpPr>
              <p:sp>
                <p:nvSpPr>
                  <p:cNvPr id="345" name="Oval 344">
                    <a:extLst>
                      <a:ext uri="{FF2B5EF4-FFF2-40B4-BE49-F238E27FC236}">
                        <a16:creationId xmlns:a16="http://schemas.microsoft.com/office/drawing/2014/main" id="{377B57AC-4862-4507-B750-B9C2A27373C5}"/>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6" name="TextBox 345">
                    <a:extLst>
                      <a:ext uri="{FF2B5EF4-FFF2-40B4-BE49-F238E27FC236}">
                        <a16:creationId xmlns:a16="http://schemas.microsoft.com/office/drawing/2014/main" id="{63B0CCD7-384F-41B9-8E2B-C66ADBC3602D}"/>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42" name="Group 341">
                  <a:extLst>
                    <a:ext uri="{FF2B5EF4-FFF2-40B4-BE49-F238E27FC236}">
                      <a16:creationId xmlns:a16="http://schemas.microsoft.com/office/drawing/2014/main" id="{3C0D35BF-9831-463D-B392-37897AFCCEA5}"/>
                    </a:ext>
                  </a:extLst>
                </p:cNvPr>
                <p:cNvGrpSpPr/>
                <p:nvPr/>
              </p:nvGrpSpPr>
              <p:grpSpPr>
                <a:xfrm>
                  <a:off x="3590323" y="4365424"/>
                  <a:ext cx="517127" cy="517127"/>
                  <a:chOff x="6571429" y="2345064"/>
                  <a:chExt cx="625642" cy="625642"/>
                </a:xfrm>
              </p:grpSpPr>
              <p:sp>
                <p:nvSpPr>
                  <p:cNvPr id="343" name="Oval 342">
                    <a:extLst>
                      <a:ext uri="{FF2B5EF4-FFF2-40B4-BE49-F238E27FC236}">
                        <a16:creationId xmlns:a16="http://schemas.microsoft.com/office/drawing/2014/main" id="{0FFC34C7-96E6-43D6-A094-30118A0C8918}"/>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4" name="TextBox 343">
                    <a:extLst>
                      <a:ext uri="{FF2B5EF4-FFF2-40B4-BE49-F238E27FC236}">
                        <a16:creationId xmlns:a16="http://schemas.microsoft.com/office/drawing/2014/main" id="{26F7E938-444B-4DE1-8FF7-D080CCFE420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grpSp>
        <p:nvGrpSpPr>
          <p:cNvPr id="12" name="Group 11">
            <a:extLst>
              <a:ext uri="{FF2B5EF4-FFF2-40B4-BE49-F238E27FC236}">
                <a16:creationId xmlns:a16="http://schemas.microsoft.com/office/drawing/2014/main" id="{02C42C53-6198-4E76-8794-7F31ACD14C36}"/>
              </a:ext>
            </a:extLst>
          </p:cNvPr>
          <p:cNvGrpSpPr/>
          <p:nvPr/>
        </p:nvGrpSpPr>
        <p:grpSpPr>
          <a:xfrm>
            <a:off x="4453727" y="2112508"/>
            <a:ext cx="2895725" cy="3208038"/>
            <a:chOff x="5117232" y="2298812"/>
            <a:chExt cx="2895725" cy="3208038"/>
          </a:xfrm>
        </p:grpSpPr>
        <p:grpSp>
          <p:nvGrpSpPr>
            <p:cNvPr id="9" name="Group 8">
              <a:extLst>
                <a:ext uri="{FF2B5EF4-FFF2-40B4-BE49-F238E27FC236}">
                  <a16:creationId xmlns:a16="http://schemas.microsoft.com/office/drawing/2014/main" id="{A0AB2901-CD7C-47C2-B183-3842EBA09958}"/>
                </a:ext>
              </a:extLst>
            </p:cNvPr>
            <p:cNvGrpSpPr/>
            <p:nvPr/>
          </p:nvGrpSpPr>
          <p:grpSpPr>
            <a:xfrm>
              <a:off x="6734189" y="2298812"/>
              <a:ext cx="1278768" cy="3204312"/>
              <a:chOff x="6823958" y="2298812"/>
              <a:chExt cx="1278768" cy="3204312"/>
            </a:xfrm>
          </p:grpSpPr>
          <p:grpSp>
            <p:nvGrpSpPr>
              <p:cNvPr id="358" name="Group 357">
                <a:extLst>
                  <a:ext uri="{FF2B5EF4-FFF2-40B4-BE49-F238E27FC236}">
                    <a16:creationId xmlns:a16="http://schemas.microsoft.com/office/drawing/2014/main" id="{5DE7E5CB-6815-4E5E-9B71-2D3A3A5D5359}"/>
                  </a:ext>
                </a:extLst>
              </p:cNvPr>
              <p:cNvGrpSpPr/>
              <p:nvPr/>
            </p:nvGrpSpPr>
            <p:grpSpPr>
              <a:xfrm>
                <a:off x="6823958" y="2298812"/>
                <a:ext cx="1278768" cy="3204312"/>
                <a:chOff x="5162433" y="1391913"/>
                <a:chExt cx="1513791" cy="3793228"/>
              </a:xfrm>
            </p:grpSpPr>
            <p:sp>
              <p:nvSpPr>
                <p:cNvPr id="359" name="Rectangle 358">
                  <a:extLst>
                    <a:ext uri="{FF2B5EF4-FFF2-40B4-BE49-F238E27FC236}">
                      <a16:creationId xmlns:a16="http://schemas.microsoft.com/office/drawing/2014/main" id="{1099CD86-18FA-43CC-9747-3C48942D0CA3}"/>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60" name="Straight Connector 359">
                  <a:extLst>
                    <a:ext uri="{FF2B5EF4-FFF2-40B4-BE49-F238E27FC236}">
                      <a16:creationId xmlns:a16="http://schemas.microsoft.com/office/drawing/2014/main" id="{DC38DD52-D677-49CA-B835-9DE3D940CE0B}"/>
                    </a:ext>
                  </a:extLst>
                </p:cNvPr>
                <p:cNvCxnSpPr>
                  <a:endCxn id="359"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1" name="Straight Connector 360">
                  <a:extLst>
                    <a:ext uri="{FF2B5EF4-FFF2-40B4-BE49-F238E27FC236}">
                      <a16:creationId xmlns:a16="http://schemas.microsoft.com/office/drawing/2014/main" id="{7A2D7945-83E0-44BB-80DC-00B80F339D15}"/>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id="{74AAE274-AD01-4E97-B209-6B14146A483F}"/>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3" name="Straight Connector 362">
                  <a:extLst>
                    <a:ext uri="{FF2B5EF4-FFF2-40B4-BE49-F238E27FC236}">
                      <a16:creationId xmlns:a16="http://schemas.microsoft.com/office/drawing/2014/main" id="{C51DF788-4C35-46FF-A4A3-E5E81C3E7EFE}"/>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64" name="Straight Connector 363">
                  <a:extLst>
                    <a:ext uri="{FF2B5EF4-FFF2-40B4-BE49-F238E27FC236}">
                      <a16:creationId xmlns:a16="http://schemas.microsoft.com/office/drawing/2014/main" id="{A30A4DBF-502E-4AFF-950B-8EDC20C6E36E}"/>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5" name="Group 364">
                <a:extLst>
                  <a:ext uri="{FF2B5EF4-FFF2-40B4-BE49-F238E27FC236}">
                    <a16:creationId xmlns:a16="http://schemas.microsoft.com/office/drawing/2014/main" id="{27EEF366-D5BE-4BF8-9E3D-C7D6371F4238}"/>
                  </a:ext>
                </a:extLst>
              </p:cNvPr>
              <p:cNvGrpSpPr/>
              <p:nvPr/>
            </p:nvGrpSpPr>
            <p:grpSpPr>
              <a:xfrm>
                <a:off x="6883247" y="4917918"/>
                <a:ext cx="517127" cy="517127"/>
                <a:chOff x="6571429" y="2345064"/>
                <a:chExt cx="625642" cy="625642"/>
              </a:xfrm>
              <a:solidFill>
                <a:srgbClr val="99CCFF"/>
              </a:solidFill>
            </p:grpSpPr>
            <p:sp>
              <p:nvSpPr>
                <p:cNvPr id="366" name="Oval 365">
                  <a:extLst>
                    <a:ext uri="{FF2B5EF4-FFF2-40B4-BE49-F238E27FC236}">
                      <a16:creationId xmlns:a16="http://schemas.microsoft.com/office/drawing/2014/main" id="{90DA2B27-36EB-4B61-9E4F-65C1C1663189}"/>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67" name="TextBox 366">
                  <a:extLst>
                    <a:ext uri="{FF2B5EF4-FFF2-40B4-BE49-F238E27FC236}">
                      <a16:creationId xmlns:a16="http://schemas.microsoft.com/office/drawing/2014/main" id="{65201F8C-6164-4234-8E44-DD87FDB5C03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89" name="Group 388">
                <a:extLst>
                  <a:ext uri="{FF2B5EF4-FFF2-40B4-BE49-F238E27FC236}">
                    <a16:creationId xmlns:a16="http://schemas.microsoft.com/office/drawing/2014/main" id="{8A859EF1-0A07-49D1-8B5B-FF348DB03865}"/>
                  </a:ext>
                </a:extLst>
              </p:cNvPr>
              <p:cNvGrpSpPr/>
              <p:nvPr/>
            </p:nvGrpSpPr>
            <p:grpSpPr>
              <a:xfrm>
                <a:off x="6883247" y="4279759"/>
                <a:ext cx="517127" cy="517127"/>
                <a:chOff x="6571429" y="2345064"/>
                <a:chExt cx="625642" cy="625642"/>
              </a:xfrm>
              <a:solidFill>
                <a:srgbClr val="99CCFF"/>
              </a:solidFill>
            </p:grpSpPr>
            <p:sp>
              <p:nvSpPr>
                <p:cNvPr id="390" name="Oval 389">
                  <a:extLst>
                    <a:ext uri="{FF2B5EF4-FFF2-40B4-BE49-F238E27FC236}">
                      <a16:creationId xmlns:a16="http://schemas.microsoft.com/office/drawing/2014/main" id="{948CE2F2-722D-4416-A15C-AB903C3D3E21}"/>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1" name="TextBox 390">
                  <a:extLst>
                    <a:ext uri="{FF2B5EF4-FFF2-40B4-BE49-F238E27FC236}">
                      <a16:creationId xmlns:a16="http://schemas.microsoft.com/office/drawing/2014/main" id="{2B77BB27-7EEA-4783-AED3-AD85717DA61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2" name="Group 391">
                <a:extLst>
                  <a:ext uri="{FF2B5EF4-FFF2-40B4-BE49-F238E27FC236}">
                    <a16:creationId xmlns:a16="http://schemas.microsoft.com/office/drawing/2014/main" id="{49A77950-CEBE-4910-BC8F-84F0AAB537E1}"/>
                  </a:ext>
                </a:extLst>
              </p:cNvPr>
              <p:cNvGrpSpPr/>
              <p:nvPr/>
            </p:nvGrpSpPr>
            <p:grpSpPr>
              <a:xfrm>
                <a:off x="6883247" y="3640274"/>
                <a:ext cx="517127" cy="517127"/>
                <a:chOff x="6571429" y="2345064"/>
                <a:chExt cx="625642" cy="625642"/>
              </a:xfrm>
              <a:solidFill>
                <a:srgbClr val="99CCFF"/>
              </a:solidFill>
            </p:grpSpPr>
            <p:sp>
              <p:nvSpPr>
                <p:cNvPr id="393" name="Oval 392">
                  <a:extLst>
                    <a:ext uri="{FF2B5EF4-FFF2-40B4-BE49-F238E27FC236}">
                      <a16:creationId xmlns:a16="http://schemas.microsoft.com/office/drawing/2014/main" id="{DD70C898-3EF0-42F1-9977-5699C4D9FFC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4" name="TextBox 393">
                  <a:extLst>
                    <a:ext uri="{FF2B5EF4-FFF2-40B4-BE49-F238E27FC236}">
                      <a16:creationId xmlns:a16="http://schemas.microsoft.com/office/drawing/2014/main" id="{7966C282-75D3-4E47-A1AA-C8CF27146770}"/>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5" name="Group 394">
                <a:extLst>
                  <a:ext uri="{FF2B5EF4-FFF2-40B4-BE49-F238E27FC236}">
                    <a16:creationId xmlns:a16="http://schemas.microsoft.com/office/drawing/2014/main" id="{8631B629-DEB0-487E-8239-2419D0483545}"/>
                  </a:ext>
                </a:extLst>
              </p:cNvPr>
              <p:cNvGrpSpPr/>
              <p:nvPr/>
            </p:nvGrpSpPr>
            <p:grpSpPr>
              <a:xfrm>
                <a:off x="6883247" y="2999878"/>
                <a:ext cx="517127" cy="517127"/>
                <a:chOff x="6571429" y="2345064"/>
                <a:chExt cx="625642" cy="625642"/>
              </a:xfrm>
              <a:solidFill>
                <a:srgbClr val="99CCFF"/>
              </a:solidFill>
            </p:grpSpPr>
            <p:sp>
              <p:nvSpPr>
                <p:cNvPr id="396" name="Oval 395">
                  <a:extLst>
                    <a:ext uri="{FF2B5EF4-FFF2-40B4-BE49-F238E27FC236}">
                      <a16:creationId xmlns:a16="http://schemas.microsoft.com/office/drawing/2014/main" id="{F73F6110-ABC9-4FDF-AE24-8F9D34FCEEA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7" name="TextBox 396">
                  <a:extLst>
                    <a:ext uri="{FF2B5EF4-FFF2-40B4-BE49-F238E27FC236}">
                      <a16:creationId xmlns:a16="http://schemas.microsoft.com/office/drawing/2014/main" id="{05BF7493-772E-4E42-83BE-D9D53C518C23}"/>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98" name="Group 397">
                <a:extLst>
                  <a:ext uri="{FF2B5EF4-FFF2-40B4-BE49-F238E27FC236}">
                    <a16:creationId xmlns:a16="http://schemas.microsoft.com/office/drawing/2014/main" id="{22697C66-239A-40F6-8C91-C24EFE2BFBE2}"/>
                  </a:ext>
                </a:extLst>
              </p:cNvPr>
              <p:cNvGrpSpPr/>
              <p:nvPr/>
            </p:nvGrpSpPr>
            <p:grpSpPr>
              <a:xfrm>
                <a:off x="6883247" y="2359250"/>
                <a:ext cx="517127" cy="517127"/>
                <a:chOff x="6571429" y="2345064"/>
                <a:chExt cx="625642" cy="625642"/>
              </a:xfrm>
              <a:solidFill>
                <a:srgbClr val="99CCFF"/>
              </a:solidFill>
            </p:grpSpPr>
            <p:sp>
              <p:nvSpPr>
                <p:cNvPr id="399" name="Oval 398">
                  <a:extLst>
                    <a:ext uri="{FF2B5EF4-FFF2-40B4-BE49-F238E27FC236}">
                      <a16:creationId xmlns:a16="http://schemas.microsoft.com/office/drawing/2014/main" id="{4F49D6F3-B035-425C-AAB7-022E6386A10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0" name="TextBox 399">
                  <a:extLst>
                    <a:ext uri="{FF2B5EF4-FFF2-40B4-BE49-F238E27FC236}">
                      <a16:creationId xmlns:a16="http://schemas.microsoft.com/office/drawing/2014/main" id="{268A8997-DC59-4EAD-8DE3-AEDE4425B72E}"/>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401" name="TextBox 400">
                <a:extLst>
                  <a:ext uri="{FF2B5EF4-FFF2-40B4-BE49-F238E27FC236}">
                    <a16:creationId xmlns:a16="http://schemas.microsoft.com/office/drawing/2014/main" id="{23CD779A-CD70-4B6B-AD56-7B156A0DF5E4}"/>
                  </a:ext>
                </a:extLst>
              </p:cNvPr>
              <p:cNvSpPr txBox="1"/>
              <p:nvPr/>
            </p:nvSpPr>
            <p:spPr>
              <a:xfrm>
                <a:off x="7639005" y="2396758"/>
                <a:ext cx="263214" cy="430887"/>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8" name="Group 7">
              <a:extLst>
                <a:ext uri="{FF2B5EF4-FFF2-40B4-BE49-F238E27FC236}">
                  <a16:creationId xmlns:a16="http://schemas.microsoft.com/office/drawing/2014/main" id="{9485CF7B-11D6-4E39-A56B-CCD209140FCC}"/>
                </a:ext>
              </a:extLst>
            </p:cNvPr>
            <p:cNvGrpSpPr/>
            <p:nvPr/>
          </p:nvGrpSpPr>
          <p:grpSpPr>
            <a:xfrm>
              <a:off x="5117232" y="2302539"/>
              <a:ext cx="1278768" cy="3204311"/>
              <a:chOff x="5004343" y="2302539"/>
              <a:chExt cx="1278768" cy="3204311"/>
            </a:xfrm>
          </p:grpSpPr>
          <p:grpSp>
            <p:nvGrpSpPr>
              <p:cNvPr id="351" name="Group 350">
                <a:extLst>
                  <a:ext uri="{FF2B5EF4-FFF2-40B4-BE49-F238E27FC236}">
                    <a16:creationId xmlns:a16="http://schemas.microsoft.com/office/drawing/2014/main" id="{8EF97D47-809F-49AF-AE73-7DD5F9D8B727}"/>
                  </a:ext>
                </a:extLst>
              </p:cNvPr>
              <p:cNvGrpSpPr/>
              <p:nvPr/>
            </p:nvGrpSpPr>
            <p:grpSpPr>
              <a:xfrm>
                <a:off x="5004343" y="2302539"/>
                <a:ext cx="1278768" cy="3204311"/>
                <a:chOff x="5162433" y="1391913"/>
                <a:chExt cx="1513791" cy="3793228"/>
              </a:xfrm>
            </p:grpSpPr>
            <p:sp>
              <p:nvSpPr>
                <p:cNvPr id="352" name="Rectangle 351">
                  <a:extLst>
                    <a:ext uri="{FF2B5EF4-FFF2-40B4-BE49-F238E27FC236}">
                      <a16:creationId xmlns:a16="http://schemas.microsoft.com/office/drawing/2014/main" id="{5CFE27B7-EB07-4403-BA5E-D3CE90081365}"/>
                    </a:ext>
                  </a:extLst>
                </p:cNvPr>
                <p:cNvSpPr/>
                <p:nvPr/>
              </p:nvSpPr>
              <p:spPr>
                <a:xfrm>
                  <a:off x="5162433" y="1391913"/>
                  <a:ext cx="1513791" cy="3793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53" name="Straight Connector 352">
                  <a:extLst>
                    <a:ext uri="{FF2B5EF4-FFF2-40B4-BE49-F238E27FC236}">
                      <a16:creationId xmlns:a16="http://schemas.microsoft.com/office/drawing/2014/main" id="{0ADB3768-16CD-4732-BA8D-21A3469CCE55}"/>
                    </a:ext>
                  </a:extLst>
                </p:cNvPr>
                <p:cNvCxnSpPr>
                  <a:endCxn id="352" idx="2"/>
                </p:cNvCxnSpPr>
                <p:nvPr/>
              </p:nvCxnSpPr>
              <p:spPr>
                <a:xfrm>
                  <a:off x="5910578" y="1391913"/>
                  <a:ext cx="8751" cy="379322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4" name="Straight Connector 353">
                  <a:extLst>
                    <a:ext uri="{FF2B5EF4-FFF2-40B4-BE49-F238E27FC236}">
                      <a16:creationId xmlns:a16="http://schemas.microsoft.com/office/drawing/2014/main" id="{6791E03C-281B-4BC8-8094-6204BBF85F43}"/>
                    </a:ext>
                  </a:extLst>
                </p:cNvPr>
                <p:cNvCxnSpPr/>
                <p:nvPr/>
              </p:nvCxnSpPr>
              <p:spPr>
                <a:xfrm>
                  <a:off x="5162433" y="2150559"/>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7019B32B-8685-47CA-9C10-B0E170DD48F7}"/>
                    </a:ext>
                  </a:extLst>
                </p:cNvPr>
                <p:cNvCxnSpPr/>
                <p:nvPr/>
              </p:nvCxnSpPr>
              <p:spPr>
                <a:xfrm>
                  <a:off x="5162433" y="2909205"/>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6" name="Straight Connector 355">
                  <a:extLst>
                    <a:ext uri="{FF2B5EF4-FFF2-40B4-BE49-F238E27FC236}">
                      <a16:creationId xmlns:a16="http://schemas.microsoft.com/office/drawing/2014/main" id="{22C2E0A4-1CB0-49CC-9D08-12D0E22D0B89}"/>
                    </a:ext>
                  </a:extLst>
                </p:cNvPr>
                <p:cNvCxnSpPr/>
                <p:nvPr/>
              </p:nvCxnSpPr>
              <p:spPr>
                <a:xfrm>
                  <a:off x="5162433" y="3667851"/>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7" name="Straight Connector 356">
                  <a:extLst>
                    <a:ext uri="{FF2B5EF4-FFF2-40B4-BE49-F238E27FC236}">
                      <a16:creationId xmlns:a16="http://schemas.microsoft.com/office/drawing/2014/main" id="{231E9C81-E71F-43AA-AA29-F8BCD9A9692F}"/>
                    </a:ext>
                  </a:extLst>
                </p:cNvPr>
                <p:cNvCxnSpPr/>
                <p:nvPr/>
              </p:nvCxnSpPr>
              <p:spPr>
                <a:xfrm>
                  <a:off x="5162433" y="4426497"/>
                  <a:ext cx="1513791"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68" name="Group 367">
                <a:extLst>
                  <a:ext uri="{FF2B5EF4-FFF2-40B4-BE49-F238E27FC236}">
                    <a16:creationId xmlns:a16="http://schemas.microsoft.com/office/drawing/2014/main" id="{4827B0B6-4E09-4D45-9AFF-AB10A62E49C9}"/>
                  </a:ext>
                </a:extLst>
              </p:cNvPr>
              <p:cNvGrpSpPr/>
              <p:nvPr/>
            </p:nvGrpSpPr>
            <p:grpSpPr>
              <a:xfrm>
                <a:off x="5060717" y="4921644"/>
                <a:ext cx="517127" cy="517127"/>
                <a:chOff x="6571429" y="2345064"/>
                <a:chExt cx="625642" cy="625642"/>
              </a:xfrm>
              <a:solidFill>
                <a:srgbClr val="99CCFF"/>
              </a:solidFill>
            </p:grpSpPr>
            <p:sp>
              <p:nvSpPr>
                <p:cNvPr id="369" name="Oval 368">
                  <a:extLst>
                    <a:ext uri="{FF2B5EF4-FFF2-40B4-BE49-F238E27FC236}">
                      <a16:creationId xmlns:a16="http://schemas.microsoft.com/office/drawing/2014/main" id="{7FB8E06B-37DF-41E4-AC83-2140EB584B76}"/>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0" name="TextBox 369">
                  <a:extLst>
                    <a:ext uri="{FF2B5EF4-FFF2-40B4-BE49-F238E27FC236}">
                      <a16:creationId xmlns:a16="http://schemas.microsoft.com/office/drawing/2014/main" id="{51288BCC-B777-4976-92D1-5D11A2F8E3A7}"/>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371" name="Group 370">
                <a:extLst>
                  <a:ext uri="{FF2B5EF4-FFF2-40B4-BE49-F238E27FC236}">
                    <a16:creationId xmlns:a16="http://schemas.microsoft.com/office/drawing/2014/main" id="{97A818E9-8224-433D-B642-2B9DC9B2F951}"/>
                  </a:ext>
                </a:extLst>
              </p:cNvPr>
              <p:cNvGrpSpPr/>
              <p:nvPr/>
            </p:nvGrpSpPr>
            <p:grpSpPr>
              <a:xfrm>
                <a:off x="5060717" y="4276616"/>
                <a:ext cx="517127" cy="517127"/>
                <a:chOff x="6571429" y="2345064"/>
                <a:chExt cx="625642" cy="625642"/>
              </a:xfrm>
            </p:grpSpPr>
            <p:sp>
              <p:nvSpPr>
                <p:cNvPr id="372" name="Oval 371">
                  <a:extLst>
                    <a:ext uri="{FF2B5EF4-FFF2-40B4-BE49-F238E27FC236}">
                      <a16:creationId xmlns:a16="http://schemas.microsoft.com/office/drawing/2014/main" id="{565FD3D0-55BC-4B1B-B86B-6525D85CB4C0}"/>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3" name="TextBox 372">
                  <a:extLst>
                    <a:ext uri="{FF2B5EF4-FFF2-40B4-BE49-F238E27FC236}">
                      <a16:creationId xmlns:a16="http://schemas.microsoft.com/office/drawing/2014/main" id="{8C7DD5B4-D7BC-4405-B8AA-9B714FF6382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4" name="Group 373">
                <a:extLst>
                  <a:ext uri="{FF2B5EF4-FFF2-40B4-BE49-F238E27FC236}">
                    <a16:creationId xmlns:a16="http://schemas.microsoft.com/office/drawing/2014/main" id="{2073FB6D-D732-4AB5-9B25-6B3CE5F5BE6E}"/>
                  </a:ext>
                </a:extLst>
              </p:cNvPr>
              <p:cNvGrpSpPr/>
              <p:nvPr/>
            </p:nvGrpSpPr>
            <p:grpSpPr>
              <a:xfrm>
                <a:off x="5060717" y="3643728"/>
                <a:ext cx="517127" cy="517127"/>
                <a:chOff x="6571429" y="2345064"/>
                <a:chExt cx="625642" cy="625642"/>
              </a:xfrm>
            </p:grpSpPr>
            <p:sp>
              <p:nvSpPr>
                <p:cNvPr id="375" name="Oval 374">
                  <a:extLst>
                    <a:ext uri="{FF2B5EF4-FFF2-40B4-BE49-F238E27FC236}">
                      <a16:creationId xmlns:a16="http://schemas.microsoft.com/office/drawing/2014/main" id="{677848B5-A069-43BA-815A-D23DEE642FC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6" name="TextBox 375">
                  <a:extLst>
                    <a:ext uri="{FF2B5EF4-FFF2-40B4-BE49-F238E27FC236}">
                      <a16:creationId xmlns:a16="http://schemas.microsoft.com/office/drawing/2014/main" id="{F8E42A6A-2C82-4B85-901E-818E8AB0C1B8}"/>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77" name="Group 376">
                <a:extLst>
                  <a:ext uri="{FF2B5EF4-FFF2-40B4-BE49-F238E27FC236}">
                    <a16:creationId xmlns:a16="http://schemas.microsoft.com/office/drawing/2014/main" id="{70801C4A-4A5C-4CB1-B136-198B4201B152}"/>
                  </a:ext>
                </a:extLst>
              </p:cNvPr>
              <p:cNvGrpSpPr/>
              <p:nvPr/>
            </p:nvGrpSpPr>
            <p:grpSpPr>
              <a:xfrm>
                <a:off x="5700570" y="2999498"/>
                <a:ext cx="517127" cy="517127"/>
                <a:chOff x="6571429" y="2345064"/>
                <a:chExt cx="625642" cy="625642"/>
              </a:xfrm>
            </p:grpSpPr>
            <p:sp>
              <p:nvSpPr>
                <p:cNvPr id="378" name="Oval 377">
                  <a:extLst>
                    <a:ext uri="{FF2B5EF4-FFF2-40B4-BE49-F238E27FC236}">
                      <a16:creationId xmlns:a16="http://schemas.microsoft.com/office/drawing/2014/main" id="{5B1AE008-B717-49C9-8804-7F6F26DDCBD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9" name="TextBox 378">
                  <a:extLst>
                    <a:ext uri="{FF2B5EF4-FFF2-40B4-BE49-F238E27FC236}">
                      <a16:creationId xmlns:a16="http://schemas.microsoft.com/office/drawing/2014/main" id="{0720FB4B-D416-4106-B712-AEAD30AB4102}"/>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0" name="Group 379">
                <a:extLst>
                  <a:ext uri="{FF2B5EF4-FFF2-40B4-BE49-F238E27FC236}">
                    <a16:creationId xmlns:a16="http://schemas.microsoft.com/office/drawing/2014/main" id="{C6AFFE3F-960E-4991-B9B0-35D79FE1595D}"/>
                  </a:ext>
                </a:extLst>
              </p:cNvPr>
              <p:cNvGrpSpPr/>
              <p:nvPr/>
            </p:nvGrpSpPr>
            <p:grpSpPr>
              <a:xfrm>
                <a:off x="5060717" y="2999498"/>
                <a:ext cx="517127" cy="517127"/>
                <a:chOff x="6571429" y="2345064"/>
                <a:chExt cx="625642" cy="625642"/>
              </a:xfrm>
            </p:grpSpPr>
            <p:sp>
              <p:nvSpPr>
                <p:cNvPr id="381" name="Oval 380">
                  <a:extLst>
                    <a:ext uri="{FF2B5EF4-FFF2-40B4-BE49-F238E27FC236}">
                      <a16:creationId xmlns:a16="http://schemas.microsoft.com/office/drawing/2014/main" id="{0FD8A415-3FAE-431D-93E1-4CAEFB20663E}"/>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2" name="TextBox 381">
                  <a:extLst>
                    <a:ext uri="{FF2B5EF4-FFF2-40B4-BE49-F238E27FC236}">
                      <a16:creationId xmlns:a16="http://schemas.microsoft.com/office/drawing/2014/main" id="{F08B6FD0-BA97-4103-89F0-60224EA6A49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3" name="Group 382">
                <a:extLst>
                  <a:ext uri="{FF2B5EF4-FFF2-40B4-BE49-F238E27FC236}">
                    <a16:creationId xmlns:a16="http://schemas.microsoft.com/office/drawing/2014/main" id="{4155E19F-EEE1-4DD9-9AC2-1C8F5F453F8B}"/>
                  </a:ext>
                </a:extLst>
              </p:cNvPr>
              <p:cNvGrpSpPr/>
              <p:nvPr/>
            </p:nvGrpSpPr>
            <p:grpSpPr>
              <a:xfrm>
                <a:off x="5700570" y="2360739"/>
                <a:ext cx="517127" cy="517127"/>
                <a:chOff x="6571429" y="2345064"/>
                <a:chExt cx="625642" cy="625642"/>
              </a:xfrm>
            </p:grpSpPr>
            <p:sp>
              <p:nvSpPr>
                <p:cNvPr id="384" name="Oval 383">
                  <a:extLst>
                    <a:ext uri="{FF2B5EF4-FFF2-40B4-BE49-F238E27FC236}">
                      <a16:creationId xmlns:a16="http://schemas.microsoft.com/office/drawing/2014/main" id="{09A4BD6E-0700-48CE-B77D-62437A01852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5" name="TextBox 384">
                  <a:extLst>
                    <a:ext uri="{FF2B5EF4-FFF2-40B4-BE49-F238E27FC236}">
                      <a16:creationId xmlns:a16="http://schemas.microsoft.com/office/drawing/2014/main" id="{5282F1FF-9C6F-46E3-B2EF-31D76D52BC4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386" name="Group 385">
                <a:extLst>
                  <a:ext uri="{FF2B5EF4-FFF2-40B4-BE49-F238E27FC236}">
                    <a16:creationId xmlns:a16="http://schemas.microsoft.com/office/drawing/2014/main" id="{7355EAD1-867B-4F0D-B89F-9257FF1EF090}"/>
                  </a:ext>
                </a:extLst>
              </p:cNvPr>
              <p:cNvGrpSpPr/>
              <p:nvPr/>
            </p:nvGrpSpPr>
            <p:grpSpPr>
              <a:xfrm>
                <a:off x="5060717" y="2360739"/>
                <a:ext cx="517127" cy="517127"/>
                <a:chOff x="6571429" y="2345064"/>
                <a:chExt cx="625642" cy="625642"/>
              </a:xfrm>
            </p:grpSpPr>
            <p:sp>
              <p:nvSpPr>
                <p:cNvPr id="387" name="Oval 386">
                  <a:extLst>
                    <a:ext uri="{FF2B5EF4-FFF2-40B4-BE49-F238E27FC236}">
                      <a16:creationId xmlns:a16="http://schemas.microsoft.com/office/drawing/2014/main" id="{01CB61D3-1F3A-4420-BB02-692FBDC5B918}"/>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8" name="TextBox 387">
                  <a:extLst>
                    <a:ext uri="{FF2B5EF4-FFF2-40B4-BE49-F238E27FC236}">
                      <a16:creationId xmlns:a16="http://schemas.microsoft.com/office/drawing/2014/main" id="{B6EC29BE-3D5A-4E9E-B5C5-0F53F059FF4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2" name="Group 401">
                <a:extLst>
                  <a:ext uri="{FF2B5EF4-FFF2-40B4-BE49-F238E27FC236}">
                    <a16:creationId xmlns:a16="http://schemas.microsoft.com/office/drawing/2014/main" id="{2BD69D6D-48ED-40B2-A1E8-D5B6BBB9C15D}"/>
                  </a:ext>
                </a:extLst>
              </p:cNvPr>
              <p:cNvGrpSpPr/>
              <p:nvPr/>
            </p:nvGrpSpPr>
            <p:grpSpPr>
              <a:xfrm>
                <a:off x="5696526" y="4921644"/>
                <a:ext cx="517127" cy="517127"/>
                <a:chOff x="6571429" y="2345064"/>
                <a:chExt cx="625642" cy="625642"/>
              </a:xfrm>
              <a:solidFill>
                <a:srgbClr val="99CCFF"/>
              </a:solidFill>
            </p:grpSpPr>
            <p:sp>
              <p:nvSpPr>
                <p:cNvPr id="403" name="Oval 402">
                  <a:extLst>
                    <a:ext uri="{FF2B5EF4-FFF2-40B4-BE49-F238E27FC236}">
                      <a16:creationId xmlns:a16="http://schemas.microsoft.com/office/drawing/2014/main" id="{BB76BBDA-EA8B-4B7C-9C55-0A74EC985752}"/>
                    </a:ext>
                  </a:extLst>
                </p:cNvPr>
                <p:cNvSpPr/>
                <p:nvPr/>
              </p:nvSpPr>
              <p:spPr>
                <a:xfrm>
                  <a:off x="6571429" y="2345064"/>
                  <a:ext cx="625642" cy="62564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4" name="TextBox 403">
                  <a:extLst>
                    <a:ext uri="{FF2B5EF4-FFF2-40B4-BE49-F238E27FC236}">
                      <a16:creationId xmlns:a16="http://schemas.microsoft.com/office/drawing/2014/main" id="{633A82AC-0587-45DD-8E7E-C6DD25ACAC95}"/>
                    </a:ext>
                  </a:extLst>
                </p:cNvPr>
                <p:cNvSpPr txBox="1"/>
                <p:nvPr/>
              </p:nvSpPr>
              <p:spPr>
                <a:xfrm>
                  <a:off x="6762658" y="2387387"/>
                  <a:ext cx="223495" cy="521305"/>
                </a:xfrm>
                <a:prstGeom prst="rect">
                  <a:avLst/>
                </a:prstGeom>
                <a:grp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405" name="Group 404">
                <a:extLst>
                  <a:ext uri="{FF2B5EF4-FFF2-40B4-BE49-F238E27FC236}">
                    <a16:creationId xmlns:a16="http://schemas.microsoft.com/office/drawing/2014/main" id="{7D1A5A94-09DB-435C-949A-B87DBF0C318E}"/>
                  </a:ext>
                </a:extLst>
              </p:cNvPr>
              <p:cNvGrpSpPr/>
              <p:nvPr/>
            </p:nvGrpSpPr>
            <p:grpSpPr>
              <a:xfrm>
                <a:off x="5696526" y="4276616"/>
                <a:ext cx="517127" cy="517127"/>
                <a:chOff x="6571429" y="2345064"/>
                <a:chExt cx="625642" cy="625642"/>
              </a:xfrm>
            </p:grpSpPr>
            <p:sp>
              <p:nvSpPr>
                <p:cNvPr id="406" name="Oval 405">
                  <a:extLst>
                    <a:ext uri="{FF2B5EF4-FFF2-40B4-BE49-F238E27FC236}">
                      <a16:creationId xmlns:a16="http://schemas.microsoft.com/office/drawing/2014/main" id="{CAB59F23-32BA-44B5-8A4B-34AAF92E978A}"/>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7" name="TextBox 406">
                  <a:extLst>
                    <a:ext uri="{FF2B5EF4-FFF2-40B4-BE49-F238E27FC236}">
                      <a16:creationId xmlns:a16="http://schemas.microsoft.com/office/drawing/2014/main" id="{D5AC836D-827A-43B1-8DD6-C33EDBFC36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08" name="Group 407">
                <a:extLst>
                  <a:ext uri="{FF2B5EF4-FFF2-40B4-BE49-F238E27FC236}">
                    <a16:creationId xmlns:a16="http://schemas.microsoft.com/office/drawing/2014/main" id="{53DB2927-F318-44AE-9925-837C054ECEC4}"/>
                  </a:ext>
                </a:extLst>
              </p:cNvPr>
              <p:cNvGrpSpPr/>
              <p:nvPr/>
            </p:nvGrpSpPr>
            <p:grpSpPr>
              <a:xfrm>
                <a:off x="5696526" y="3643728"/>
                <a:ext cx="517127" cy="517127"/>
                <a:chOff x="6571429" y="2345064"/>
                <a:chExt cx="625642" cy="625642"/>
              </a:xfrm>
            </p:grpSpPr>
            <p:sp>
              <p:nvSpPr>
                <p:cNvPr id="409" name="Oval 408">
                  <a:extLst>
                    <a:ext uri="{FF2B5EF4-FFF2-40B4-BE49-F238E27FC236}">
                      <a16:creationId xmlns:a16="http://schemas.microsoft.com/office/drawing/2014/main" id="{2ECF2438-BC77-4943-9998-A76119727755}"/>
                    </a:ext>
                  </a:extLst>
                </p:cNvPr>
                <p:cNvSpPr/>
                <p:nvPr/>
              </p:nvSpPr>
              <p:spPr>
                <a:xfrm>
                  <a:off x="6571429" y="2345064"/>
                  <a:ext cx="625642" cy="625642"/>
                </a:xfrm>
                <a:prstGeom prst="ellipse">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0" name="TextBox 409">
                  <a:extLst>
                    <a:ext uri="{FF2B5EF4-FFF2-40B4-BE49-F238E27FC236}">
                      <a16:creationId xmlns:a16="http://schemas.microsoft.com/office/drawing/2014/main" id="{A5F055D9-E221-4295-AD00-6A5A00D54DEF}"/>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11" name="Group 410">
                <a:extLst>
                  <a:ext uri="{FF2B5EF4-FFF2-40B4-BE49-F238E27FC236}">
                    <a16:creationId xmlns:a16="http://schemas.microsoft.com/office/drawing/2014/main" id="{2B9DF107-41C1-4BE2-B6DD-EBF2B7AC9F16}"/>
                  </a:ext>
                </a:extLst>
              </p:cNvPr>
              <p:cNvGrpSpPr/>
              <p:nvPr/>
            </p:nvGrpSpPr>
            <p:grpSpPr>
              <a:xfrm>
                <a:off x="5692248" y="2327999"/>
                <a:ext cx="561549" cy="3113835"/>
                <a:chOff x="2922976" y="1779943"/>
                <a:chExt cx="561549" cy="3113835"/>
              </a:xfrm>
            </p:grpSpPr>
            <p:sp>
              <p:nvSpPr>
                <p:cNvPr id="412" name="Rectangle 411">
                  <a:extLst>
                    <a:ext uri="{FF2B5EF4-FFF2-40B4-BE49-F238E27FC236}">
                      <a16:creationId xmlns:a16="http://schemas.microsoft.com/office/drawing/2014/main" id="{7F227690-3443-4EA9-9D4E-54280748D9E0}"/>
                    </a:ext>
                  </a:extLst>
                </p:cNvPr>
                <p:cNvSpPr/>
                <p:nvPr/>
              </p:nvSpPr>
              <p:spPr>
                <a:xfrm>
                  <a:off x="2922976"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3" name="Rectangle 412">
                  <a:extLst>
                    <a:ext uri="{FF2B5EF4-FFF2-40B4-BE49-F238E27FC236}">
                      <a16:creationId xmlns:a16="http://schemas.microsoft.com/office/drawing/2014/main" id="{F85E1650-C592-4E5B-BA7F-BEED5FE663CC}"/>
                    </a:ext>
                  </a:extLst>
                </p:cNvPr>
                <p:cNvSpPr/>
                <p:nvPr/>
              </p:nvSpPr>
              <p:spPr>
                <a:xfrm>
                  <a:off x="2922976"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4" name="Rectangle 413">
                  <a:extLst>
                    <a:ext uri="{FF2B5EF4-FFF2-40B4-BE49-F238E27FC236}">
                      <a16:creationId xmlns:a16="http://schemas.microsoft.com/office/drawing/2014/main" id="{7C18707E-CF04-415E-9455-661867929AE0}"/>
                    </a:ext>
                  </a:extLst>
                </p:cNvPr>
                <p:cNvSpPr/>
                <p:nvPr/>
              </p:nvSpPr>
              <p:spPr>
                <a:xfrm>
                  <a:off x="2922976"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5" name="Rectangle 414">
                  <a:extLst>
                    <a:ext uri="{FF2B5EF4-FFF2-40B4-BE49-F238E27FC236}">
                      <a16:creationId xmlns:a16="http://schemas.microsoft.com/office/drawing/2014/main" id="{EFD4A82B-AF70-4501-918A-36E06C68763A}"/>
                    </a:ext>
                  </a:extLst>
                </p:cNvPr>
                <p:cNvSpPr/>
                <p:nvPr/>
              </p:nvSpPr>
              <p:spPr>
                <a:xfrm>
                  <a:off x="2922976"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6" name="Rectangle 415">
                  <a:extLst>
                    <a:ext uri="{FF2B5EF4-FFF2-40B4-BE49-F238E27FC236}">
                      <a16:creationId xmlns:a16="http://schemas.microsoft.com/office/drawing/2014/main" id="{6FAB65E7-B897-4547-A815-A6DE4582B460}"/>
                    </a:ext>
                  </a:extLst>
                </p:cNvPr>
                <p:cNvSpPr/>
                <p:nvPr/>
              </p:nvSpPr>
              <p:spPr>
                <a:xfrm>
                  <a:off x="2922976" y="1779943"/>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17" name="Group 416">
                <a:extLst>
                  <a:ext uri="{FF2B5EF4-FFF2-40B4-BE49-F238E27FC236}">
                    <a16:creationId xmlns:a16="http://schemas.microsoft.com/office/drawing/2014/main" id="{FE6539D9-F2A0-4E13-9580-23BEED5419D0}"/>
                  </a:ext>
                </a:extLst>
              </p:cNvPr>
              <p:cNvGrpSpPr/>
              <p:nvPr/>
            </p:nvGrpSpPr>
            <p:grpSpPr>
              <a:xfrm>
                <a:off x="5030892" y="2984776"/>
                <a:ext cx="561549" cy="2473247"/>
                <a:chOff x="1743154" y="2420531"/>
                <a:chExt cx="561549" cy="2473247"/>
              </a:xfrm>
            </p:grpSpPr>
            <p:sp>
              <p:nvSpPr>
                <p:cNvPr id="418" name="Rectangle 417">
                  <a:extLst>
                    <a:ext uri="{FF2B5EF4-FFF2-40B4-BE49-F238E27FC236}">
                      <a16:creationId xmlns:a16="http://schemas.microsoft.com/office/drawing/2014/main" id="{4E6DE8B4-E581-45E7-9C9E-CAC2240E7844}"/>
                    </a:ext>
                  </a:extLst>
                </p:cNvPr>
                <p:cNvSpPr/>
                <p:nvPr/>
              </p:nvSpPr>
              <p:spPr>
                <a:xfrm>
                  <a:off x="1743154" y="4346370"/>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9" name="Rectangle 418">
                  <a:extLst>
                    <a:ext uri="{FF2B5EF4-FFF2-40B4-BE49-F238E27FC236}">
                      <a16:creationId xmlns:a16="http://schemas.microsoft.com/office/drawing/2014/main" id="{D5AB327A-9F75-414B-90AE-6D9F56AF95DD}"/>
                    </a:ext>
                  </a:extLst>
                </p:cNvPr>
                <p:cNvSpPr/>
                <p:nvPr/>
              </p:nvSpPr>
              <p:spPr>
                <a:xfrm>
                  <a:off x="1743154" y="3705917"/>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0" name="Rectangle 419">
                  <a:extLst>
                    <a:ext uri="{FF2B5EF4-FFF2-40B4-BE49-F238E27FC236}">
                      <a16:creationId xmlns:a16="http://schemas.microsoft.com/office/drawing/2014/main" id="{28788E8C-43C9-4BD1-B36D-E0A520730359}"/>
                    </a:ext>
                  </a:extLst>
                </p:cNvPr>
                <p:cNvSpPr/>
                <p:nvPr/>
              </p:nvSpPr>
              <p:spPr>
                <a:xfrm>
                  <a:off x="1743154" y="3060984"/>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1" name="Rectangle 420">
                  <a:extLst>
                    <a:ext uri="{FF2B5EF4-FFF2-40B4-BE49-F238E27FC236}">
                      <a16:creationId xmlns:a16="http://schemas.microsoft.com/office/drawing/2014/main" id="{3CBD3815-351E-4320-80BC-97A0D490EBC2}"/>
                    </a:ext>
                  </a:extLst>
                </p:cNvPr>
                <p:cNvSpPr/>
                <p:nvPr/>
              </p:nvSpPr>
              <p:spPr>
                <a:xfrm>
                  <a:off x="1743154" y="2420531"/>
                  <a:ext cx="561549" cy="54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22" name="Group 421">
                <a:extLst>
                  <a:ext uri="{FF2B5EF4-FFF2-40B4-BE49-F238E27FC236}">
                    <a16:creationId xmlns:a16="http://schemas.microsoft.com/office/drawing/2014/main" id="{84AFF33C-B84D-4346-99F3-8D570E396408}"/>
                  </a:ext>
                </a:extLst>
              </p:cNvPr>
              <p:cNvGrpSpPr/>
              <p:nvPr/>
            </p:nvGrpSpPr>
            <p:grpSpPr>
              <a:xfrm>
                <a:off x="5694880" y="2359949"/>
                <a:ext cx="520185" cy="3078168"/>
                <a:chOff x="2937045" y="1797455"/>
                <a:chExt cx="520185" cy="3078168"/>
              </a:xfrm>
            </p:grpSpPr>
            <p:grpSp>
              <p:nvGrpSpPr>
                <p:cNvPr id="423" name="Group 422">
                  <a:extLst>
                    <a:ext uri="{FF2B5EF4-FFF2-40B4-BE49-F238E27FC236}">
                      <a16:creationId xmlns:a16="http://schemas.microsoft.com/office/drawing/2014/main" id="{EC161743-B7F8-4BF6-967F-9CACE732D6FD}"/>
                    </a:ext>
                  </a:extLst>
                </p:cNvPr>
                <p:cNvGrpSpPr/>
                <p:nvPr/>
              </p:nvGrpSpPr>
              <p:grpSpPr>
                <a:xfrm>
                  <a:off x="2940103" y="1797455"/>
                  <a:ext cx="517127" cy="517127"/>
                  <a:chOff x="6571429" y="2341364"/>
                  <a:chExt cx="625642" cy="625642"/>
                </a:xfrm>
              </p:grpSpPr>
              <p:sp>
                <p:nvSpPr>
                  <p:cNvPr id="436" name="Oval 435">
                    <a:extLst>
                      <a:ext uri="{FF2B5EF4-FFF2-40B4-BE49-F238E27FC236}">
                        <a16:creationId xmlns:a16="http://schemas.microsoft.com/office/drawing/2014/main" id="{7FF9ED34-C582-4CFA-A110-36CCB0F40C2A}"/>
                      </a:ext>
                    </a:extLst>
                  </p:cNvPr>
                  <p:cNvSpPr/>
                  <p:nvPr/>
                </p:nvSpPr>
                <p:spPr>
                  <a:xfrm>
                    <a:off x="65714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7" name="TextBox 436">
                    <a:extLst>
                      <a:ext uri="{FF2B5EF4-FFF2-40B4-BE49-F238E27FC236}">
                        <a16:creationId xmlns:a16="http://schemas.microsoft.com/office/drawing/2014/main" id="{DCB6F9DC-F43F-443C-9F45-3B110D47CD6D}"/>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4" name="Group 423">
                  <a:extLst>
                    <a:ext uri="{FF2B5EF4-FFF2-40B4-BE49-F238E27FC236}">
                      <a16:creationId xmlns:a16="http://schemas.microsoft.com/office/drawing/2014/main" id="{8AFE0678-5613-4F22-8FB1-F7AEB93497B5}"/>
                    </a:ext>
                  </a:extLst>
                </p:cNvPr>
                <p:cNvGrpSpPr/>
                <p:nvPr/>
              </p:nvGrpSpPr>
              <p:grpSpPr>
                <a:xfrm>
                  <a:off x="2940103" y="2437411"/>
                  <a:ext cx="517127" cy="517127"/>
                  <a:chOff x="6571429" y="2337664"/>
                  <a:chExt cx="625642" cy="625642"/>
                </a:xfrm>
              </p:grpSpPr>
              <p:sp>
                <p:nvSpPr>
                  <p:cNvPr id="434" name="Oval 433">
                    <a:extLst>
                      <a:ext uri="{FF2B5EF4-FFF2-40B4-BE49-F238E27FC236}">
                        <a16:creationId xmlns:a16="http://schemas.microsoft.com/office/drawing/2014/main" id="{BB9E2F62-4D20-4DF8-A072-715EFD11D8FB}"/>
                      </a:ext>
                    </a:extLst>
                  </p:cNvPr>
                  <p:cNvSpPr/>
                  <p:nvPr/>
                </p:nvSpPr>
                <p:spPr>
                  <a:xfrm>
                    <a:off x="6571429" y="23376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5" name="TextBox 434">
                    <a:extLst>
                      <a:ext uri="{FF2B5EF4-FFF2-40B4-BE49-F238E27FC236}">
                        <a16:creationId xmlns:a16="http://schemas.microsoft.com/office/drawing/2014/main" id="{64C4979C-21C4-4848-8C6E-1E3FD0886570}"/>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5" name="Group 424">
                  <a:extLst>
                    <a:ext uri="{FF2B5EF4-FFF2-40B4-BE49-F238E27FC236}">
                      <a16:creationId xmlns:a16="http://schemas.microsoft.com/office/drawing/2014/main" id="{BBE6511D-869C-48D8-B34C-30BD71961177}"/>
                    </a:ext>
                  </a:extLst>
                </p:cNvPr>
                <p:cNvGrpSpPr/>
                <p:nvPr/>
              </p:nvGrpSpPr>
              <p:grpSpPr>
                <a:xfrm>
                  <a:off x="2937045" y="3085715"/>
                  <a:ext cx="517127" cy="517127"/>
                  <a:chOff x="6567729" y="2352464"/>
                  <a:chExt cx="625642" cy="625642"/>
                </a:xfrm>
              </p:grpSpPr>
              <p:sp>
                <p:nvSpPr>
                  <p:cNvPr id="432" name="Oval 431">
                    <a:extLst>
                      <a:ext uri="{FF2B5EF4-FFF2-40B4-BE49-F238E27FC236}">
                        <a16:creationId xmlns:a16="http://schemas.microsoft.com/office/drawing/2014/main" id="{53FD614A-0650-4FE0-87F7-6E872AC248D5}"/>
                      </a:ext>
                    </a:extLst>
                  </p:cNvPr>
                  <p:cNvSpPr/>
                  <p:nvPr/>
                </p:nvSpPr>
                <p:spPr>
                  <a:xfrm>
                    <a:off x="6567729" y="23524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3" name="TextBox 432">
                    <a:extLst>
                      <a:ext uri="{FF2B5EF4-FFF2-40B4-BE49-F238E27FC236}">
                        <a16:creationId xmlns:a16="http://schemas.microsoft.com/office/drawing/2014/main" id="{618B0257-AA6F-478A-83A4-0BAEACD8D744}"/>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6" name="Group 425">
                  <a:extLst>
                    <a:ext uri="{FF2B5EF4-FFF2-40B4-BE49-F238E27FC236}">
                      <a16:creationId xmlns:a16="http://schemas.microsoft.com/office/drawing/2014/main" id="{3B17F455-3CD7-4DBD-84E7-9DCB7EF2FC21}"/>
                    </a:ext>
                  </a:extLst>
                </p:cNvPr>
                <p:cNvGrpSpPr/>
                <p:nvPr/>
              </p:nvGrpSpPr>
              <p:grpSpPr>
                <a:xfrm>
                  <a:off x="2937045" y="3719555"/>
                  <a:ext cx="517127" cy="517127"/>
                  <a:chOff x="6567729" y="2341364"/>
                  <a:chExt cx="625642" cy="625642"/>
                </a:xfrm>
              </p:grpSpPr>
              <p:sp>
                <p:nvSpPr>
                  <p:cNvPr id="430" name="Oval 429">
                    <a:extLst>
                      <a:ext uri="{FF2B5EF4-FFF2-40B4-BE49-F238E27FC236}">
                        <a16:creationId xmlns:a16="http://schemas.microsoft.com/office/drawing/2014/main" id="{259B59A8-2D11-4379-8F9B-73E6691FD1EB}"/>
                      </a:ext>
                    </a:extLst>
                  </p:cNvPr>
                  <p:cNvSpPr/>
                  <p:nvPr/>
                </p:nvSpPr>
                <p:spPr>
                  <a:xfrm>
                    <a:off x="6567729" y="23413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1" name="TextBox 430">
                    <a:extLst>
                      <a:ext uri="{FF2B5EF4-FFF2-40B4-BE49-F238E27FC236}">
                        <a16:creationId xmlns:a16="http://schemas.microsoft.com/office/drawing/2014/main" id="{AC667A3A-08A9-440E-B0BF-F5B057BD3964}"/>
                      </a:ext>
                    </a:extLst>
                  </p:cNvPr>
                  <p:cNvSpPr txBox="1"/>
                  <p:nvPr/>
                </p:nvSpPr>
                <p:spPr>
                  <a:xfrm>
                    <a:off x="6715182" y="2387388"/>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27" name="Group 426">
                  <a:extLst>
                    <a:ext uri="{FF2B5EF4-FFF2-40B4-BE49-F238E27FC236}">
                      <a16:creationId xmlns:a16="http://schemas.microsoft.com/office/drawing/2014/main" id="{62F4B9C6-C558-4C87-AEED-E6D23C202E91}"/>
                    </a:ext>
                  </a:extLst>
                </p:cNvPr>
                <p:cNvGrpSpPr/>
                <p:nvPr/>
              </p:nvGrpSpPr>
              <p:grpSpPr>
                <a:xfrm>
                  <a:off x="2940103" y="4358496"/>
                  <a:ext cx="517127" cy="517127"/>
                  <a:chOff x="6571429" y="2336682"/>
                  <a:chExt cx="625642" cy="625642"/>
                </a:xfrm>
              </p:grpSpPr>
              <p:sp>
                <p:nvSpPr>
                  <p:cNvPr id="428" name="Oval 427">
                    <a:extLst>
                      <a:ext uri="{FF2B5EF4-FFF2-40B4-BE49-F238E27FC236}">
                        <a16:creationId xmlns:a16="http://schemas.microsoft.com/office/drawing/2014/main" id="{8AD37053-1737-422E-A2FE-388ADF995A25}"/>
                      </a:ext>
                    </a:extLst>
                  </p:cNvPr>
                  <p:cNvSpPr/>
                  <p:nvPr/>
                </p:nvSpPr>
                <p:spPr>
                  <a:xfrm>
                    <a:off x="6571429" y="2336682"/>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9" name="TextBox 428">
                    <a:extLst>
                      <a:ext uri="{FF2B5EF4-FFF2-40B4-BE49-F238E27FC236}">
                        <a16:creationId xmlns:a16="http://schemas.microsoft.com/office/drawing/2014/main" id="{B60854F4-BACF-43DC-AD08-D889AF3C6197}"/>
                      </a:ext>
                    </a:extLst>
                  </p:cNvPr>
                  <p:cNvSpPr txBox="1"/>
                  <p:nvPr/>
                </p:nvSpPr>
                <p:spPr>
                  <a:xfrm>
                    <a:off x="6715182" y="2387386"/>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nvGrpSpPr>
              <p:cNvPr id="438" name="Group 437">
                <a:extLst>
                  <a:ext uri="{FF2B5EF4-FFF2-40B4-BE49-F238E27FC236}">
                    <a16:creationId xmlns:a16="http://schemas.microsoft.com/office/drawing/2014/main" id="{1012DE4E-A239-4B88-BF9A-443852B15562}"/>
                  </a:ext>
                </a:extLst>
              </p:cNvPr>
              <p:cNvGrpSpPr/>
              <p:nvPr/>
            </p:nvGrpSpPr>
            <p:grpSpPr>
              <a:xfrm>
                <a:off x="5060388" y="2998420"/>
                <a:ext cx="520591" cy="2442082"/>
                <a:chOff x="3590323" y="2443527"/>
                <a:chExt cx="520591" cy="2442082"/>
              </a:xfrm>
            </p:grpSpPr>
            <p:grpSp>
              <p:nvGrpSpPr>
                <p:cNvPr id="439" name="Group 438">
                  <a:extLst>
                    <a:ext uri="{FF2B5EF4-FFF2-40B4-BE49-F238E27FC236}">
                      <a16:creationId xmlns:a16="http://schemas.microsoft.com/office/drawing/2014/main" id="{C4D44ADF-EB7D-463C-8B13-7FF42FC3EAB3}"/>
                    </a:ext>
                  </a:extLst>
                </p:cNvPr>
                <p:cNvGrpSpPr/>
                <p:nvPr/>
              </p:nvGrpSpPr>
              <p:grpSpPr>
                <a:xfrm>
                  <a:off x="3593787" y="2443527"/>
                  <a:ext cx="517127" cy="517127"/>
                  <a:chOff x="6575620" y="2345064"/>
                  <a:chExt cx="625642" cy="625642"/>
                </a:xfrm>
              </p:grpSpPr>
              <p:sp>
                <p:nvSpPr>
                  <p:cNvPr id="449" name="Oval 448">
                    <a:extLst>
                      <a:ext uri="{FF2B5EF4-FFF2-40B4-BE49-F238E27FC236}">
                        <a16:creationId xmlns:a16="http://schemas.microsoft.com/office/drawing/2014/main" id="{21085EC5-84C0-42D9-8080-58B6C3DE7BE4}"/>
                      </a:ext>
                    </a:extLst>
                  </p:cNvPr>
                  <p:cNvSpPr/>
                  <p:nvPr/>
                </p:nvSpPr>
                <p:spPr>
                  <a:xfrm>
                    <a:off x="6575620"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50" name="TextBox 449">
                    <a:extLst>
                      <a:ext uri="{FF2B5EF4-FFF2-40B4-BE49-F238E27FC236}">
                        <a16:creationId xmlns:a16="http://schemas.microsoft.com/office/drawing/2014/main" id="{ACE5C5DC-7E15-4102-B45A-F7D07EB0C7AC}"/>
                      </a:ext>
                    </a:extLst>
                  </p:cNvPr>
                  <p:cNvSpPr txBox="1"/>
                  <p:nvPr/>
                </p:nvSpPr>
                <p:spPr>
                  <a:xfrm>
                    <a:off x="6715183"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0" name="Group 439">
                  <a:extLst>
                    <a:ext uri="{FF2B5EF4-FFF2-40B4-BE49-F238E27FC236}">
                      <a16:creationId xmlns:a16="http://schemas.microsoft.com/office/drawing/2014/main" id="{28646E99-FA6E-4500-B7F3-87070F077ACB}"/>
                    </a:ext>
                  </a:extLst>
                </p:cNvPr>
                <p:cNvGrpSpPr/>
                <p:nvPr/>
              </p:nvGrpSpPr>
              <p:grpSpPr>
                <a:xfrm>
                  <a:off x="3590323" y="3089991"/>
                  <a:ext cx="517127" cy="517127"/>
                  <a:chOff x="6571429" y="2357637"/>
                  <a:chExt cx="625642" cy="625642"/>
                </a:xfrm>
              </p:grpSpPr>
              <p:sp>
                <p:nvSpPr>
                  <p:cNvPr id="447" name="Oval 446">
                    <a:extLst>
                      <a:ext uri="{FF2B5EF4-FFF2-40B4-BE49-F238E27FC236}">
                        <a16:creationId xmlns:a16="http://schemas.microsoft.com/office/drawing/2014/main" id="{2A0926AE-1C50-48D1-AB2F-6C6A521517AA}"/>
                      </a:ext>
                    </a:extLst>
                  </p:cNvPr>
                  <p:cNvSpPr/>
                  <p:nvPr/>
                </p:nvSpPr>
                <p:spPr>
                  <a:xfrm>
                    <a:off x="6571429" y="2357637"/>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8" name="TextBox 447">
                    <a:extLst>
                      <a:ext uri="{FF2B5EF4-FFF2-40B4-BE49-F238E27FC236}">
                        <a16:creationId xmlns:a16="http://schemas.microsoft.com/office/drawing/2014/main" id="{D9ED1552-BC9A-457B-8669-66FDEDCF74DE}"/>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1" name="Group 440">
                  <a:extLst>
                    <a:ext uri="{FF2B5EF4-FFF2-40B4-BE49-F238E27FC236}">
                      <a16:creationId xmlns:a16="http://schemas.microsoft.com/office/drawing/2014/main" id="{EFB7AAE5-8D9C-466E-A889-B8736BEC3DC7}"/>
                    </a:ext>
                  </a:extLst>
                </p:cNvPr>
                <p:cNvGrpSpPr/>
                <p:nvPr/>
              </p:nvGrpSpPr>
              <p:grpSpPr>
                <a:xfrm>
                  <a:off x="3590323" y="3722613"/>
                  <a:ext cx="517127" cy="517127"/>
                  <a:chOff x="6571429" y="2345064"/>
                  <a:chExt cx="625642" cy="625642"/>
                </a:xfrm>
              </p:grpSpPr>
              <p:sp>
                <p:nvSpPr>
                  <p:cNvPr id="445" name="Oval 444">
                    <a:extLst>
                      <a:ext uri="{FF2B5EF4-FFF2-40B4-BE49-F238E27FC236}">
                        <a16:creationId xmlns:a16="http://schemas.microsoft.com/office/drawing/2014/main" id="{830F7185-F8D9-4670-B046-C944EC09B36A}"/>
                      </a:ext>
                    </a:extLst>
                  </p:cNvPr>
                  <p:cNvSpPr/>
                  <p:nvPr/>
                </p:nvSpPr>
                <p:spPr>
                  <a:xfrm>
                    <a:off x="6571429" y="23450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6" name="TextBox 445">
                    <a:extLst>
                      <a:ext uri="{FF2B5EF4-FFF2-40B4-BE49-F238E27FC236}">
                        <a16:creationId xmlns:a16="http://schemas.microsoft.com/office/drawing/2014/main" id="{7FA4195E-BB3A-43A0-91C7-AEAF43B6A311}"/>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nvGrpSpPr>
                <p:cNvPr id="442" name="Group 441">
                  <a:extLst>
                    <a:ext uri="{FF2B5EF4-FFF2-40B4-BE49-F238E27FC236}">
                      <a16:creationId xmlns:a16="http://schemas.microsoft.com/office/drawing/2014/main" id="{98030BB4-0D7C-41B4-8EBF-EFD4CFE22091}"/>
                    </a:ext>
                  </a:extLst>
                </p:cNvPr>
                <p:cNvGrpSpPr/>
                <p:nvPr/>
              </p:nvGrpSpPr>
              <p:grpSpPr>
                <a:xfrm>
                  <a:off x="3590323" y="4368482"/>
                  <a:ext cx="517127" cy="517127"/>
                  <a:chOff x="6571429" y="2348764"/>
                  <a:chExt cx="625642" cy="625642"/>
                </a:xfrm>
              </p:grpSpPr>
              <p:sp>
                <p:nvSpPr>
                  <p:cNvPr id="443" name="Oval 442">
                    <a:extLst>
                      <a:ext uri="{FF2B5EF4-FFF2-40B4-BE49-F238E27FC236}">
                        <a16:creationId xmlns:a16="http://schemas.microsoft.com/office/drawing/2014/main" id="{8FE3EDF7-79C6-43D7-80C7-9DF88E90B9BD}"/>
                      </a:ext>
                    </a:extLst>
                  </p:cNvPr>
                  <p:cNvSpPr/>
                  <p:nvPr/>
                </p:nvSpPr>
                <p:spPr>
                  <a:xfrm>
                    <a:off x="6571429" y="2348764"/>
                    <a:ext cx="625642" cy="625642"/>
                  </a:xfrm>
                  <a:prstGeom prst="ellips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4" name="TextBox 443">
                    <a:extLst>
                      <a:ext uri="{FF2B5EF4-FFF2-40B4-BE49-F238E27FC236}">
                        <a16:creationId xmlns:a16="http://schemas.microsoft.com/office/drawing/2014/main" id="{DDFAFA03-0277-42D2-909F-63C4F6085485}"/>
                      </a:ext>
                    </a:extLst>
                  </p:cNvPr>
                  <p:cNvSpPr txBox="1"/>
                  <p:nvPr/>
                </p:nvSpPr>
                <p:spPr>
                  <a:xfrm>
                    <a:off x="6715182" y="2387387"/>
                    <a:ext cx="318447" cy="521305"/>
                  </a:xfrm>
                  <a:prstGeom prst="rect">
                    <a:avLst/>
                  </a:prstGeom>
                  <a:noFill/>
                  <a:ln w="12700">
                    <a:noFill/>
                  </a:ln>
                </p:spPr>
                <p:txBody>
                  <a:bodyPr wrap="non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grpSp>
        </p:grpSp>
      </p:grpSp>
      <p:sp>
        <p:nvSpPr>
          <p:cNvPr id="3" name="Content Placeholder 2">
            <a:extLst>
              <a:ext uri="{FF2B5EF4-FFF2-40B4-BE49-F238E27FC236}">
                <a16:creationId xmlns:a16="http://schemas.microsoft.com/office/drawing/2014/main" id="{31B558CE-83B5-4140-96D3-AB03A852BFF2}"/>
              </a:ext>
            </a:extLst>
          </p:cNvPr>
          <p:cNvSpPr txBox="1">
            <a:spLocks/>
          </p:cNvSpPr>
          <p:nvPr/>
        </p:nvSpPr>
        <p:spPr>
          <a:xfrm>
            <a:off x="7514904" y="1557338"/>
            <a:ext cx="434173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compare the methods.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number was partitioned in each method - the minuend or the subtrahend?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9 into 5 and 4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partitioning 15 into 10 and 5 helped us?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strategy do you prefer?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1107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0192" y="802321"/>
            <a:ext cx="5997282" cy="5282263"/>
          </a:xfrm>
          <a:prstGeom prst="rect">
            <a:avLst/>
          </a:prstGeom>
          <a:noFill/>
        </p:spPr>
      </p:pic>
      <p:sp>
        <p:nvSpPr>
          <p:cNvPr id="27" name="Rectangle 26"/>
          <p:cNvSpPr/>
          <p:nvPr/>
        </p:nvSpPr>
        <p:spPr>
          <a:xfrm>
            <a:off x="8681614" y="4534170"/>
            <a:ext cx="1781504"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        9</a:t>
            </a:r>
          </a:p>
        </p:txBody>
      </p:sp>
      <p:sp>
        <p:nvSpPr>
          <p:cNvPr id="47" name="Rectangle 46"/>
          <p:cNvSpPr/>
          <p:nvPr/>
        </p:nvSpPr>
        <p:spPr>
          <a:xfrm>
            <a:off x="3815130" y="4527151"/>
            <a:ext cx="5372100"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Semibold"/>
              </a:rPr>
              <a:t>6          +          0          +          3</a:t>
            </a: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grpSp>
        <p:nvGrpSpPr>
          <p:cNvPr id="2" name="Group 1">
            <a:extLst>
              <a:ext uri="{FF2B5EF4-FFF2-40B4-BE49-F238E27FC236}">
                <a16:creationId xmlns:a16="http://schemas.microsoft.com/office/drawing/2014/main" id="{28094C25-601C-4C5F-ADD0-3D3CB7AA6ED8}"/>
              </a:ext>
            </a:extLst>
          </p:cNvPr>
          <p:cNvGrpSpPr/>
          <p:nvPr/>
        </p:nvGrpSpPr>
        <p:grpSpPr>
          <a:xfrm>
            <a:off x="3315011" y="854102"/>
            <a:ext cx="1558308" cy="2304343"/>
            <a:chOff x="1791011" y="854101"/>
            <a:chExt cx="1558308" cy="2304343"/>
          </a:xfrm>
        </p:grpSpPr>
        <p:pic>
          <p:nvPicPr>
            <p:cNvPr id="18" name="Picture 17">
              <a:extLst>
                <a:ext uri="{FF2B5EF4-FFF2-40B4-BE49-F238E27FC236}">
                  <a16:creationId xmlns:a16="http://schemas.microsoft.com/office/drawing/2014/main" id="{7894ABBC-F987-4FF2-A87A-76D82374FD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08199" y="1370130"/>
              <a:ext cx="1241120" cy="1346863"/>
            </a:xfrm>
            <a:prstGeom prst="rect">
              <a:avLst/>
            </a:prstGeom>
          </p:spPr>
        </p:pic>
        <p:pic>
          <p:nvPicPr>
            <p:cNvPr id="20" name="Picture 19">
              <a:extLst>
                <a:ext uri="{FF2B5EF4-FFF2-40B4-BE49-F238E27FC236}">
                  <a16:creationId xmlns:a16="http://schemas.microsoft.com/office/drawing/2014/main" id="{E0BEF882-BF62-44FB-9C1F-E7883D1C7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08443" y="854101"/>
              <a:ext cx="1241120" cy="1346863"/>
            </a:xfrm>
            <a:prstGeom prst="rect">
              <a:avLst/>
            </a:prstGeom>
          </p:spPr>
        </p:pic>
        <p:pic>
          <p:nvPicPr>
            <p:cNvPr id="21" name="Picture 20">
              <a:extLst>
                <a:ext uri="{FF2B5EF4-FFF2-40B4-BE49-F238E27FC236}">
                  <a16:creationId xmlns:a16="http://schemas.microsoft.com/office/drawing/2014/main" id="{8C0E2E02-4B1E-46F0-8142-6139912961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1011" y="1811581"/>
              <a:ext cx="1241120" cy="1346863"/>
            </a:xfrm>
            <a:prstGeom prst="rect">
              <a:avLst/>
            </a:prstGeom>
          </p:spPr>
        </p:pic>
      </p:grpSp>
      <p:pic>
        <p:nvPicPr>
          <p:cNvPr id="24" name="Picture 23">
            <a:extLst>
              <a:ext uri="{FF2B5EF4-FFF2-40B4-BE49-F238E27FC236}">
                <a16:creationId xmlns:a16="http://schemas.microsoft.com/office/drawing/2014/main" id="{589A53B1-6ED2-45F2-8D12-65449BC01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01" y="4248555"/>
            <a:ext cx="1036931" cy="1064363"/>
          </a:xfrm>
          <a:prstGeom prst="rect">
            <a:avLst/>
          </a:prstGeom>
        </p:spPr>
      </p:pic>
    </p:spTree>
    <p:extLst>
      <p:ext uri="{BB962C8B-B14F-4D97-AF65-F5344CB8AC3E}">
        <p14:creationId xmlns:p14="http://schemas.microsoft.com/office/powerpoint/2010/main" val="8680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16667E-6 2.96296E-6 L -0.00937 0.1993 " pathEditMode="relative" rAng="0" ptsTypes="AA">
                                      <p:cBhvr>
                                        <p:cTn id="11" dur="2000" fill="hold"/>
                                        <p:tgtEl>
                                          <p:spTgt spid="2"/>
                                        </p:tgtEl>
                                        <p:attrNameLst>
                                          <p:attrName>ppt_x</p:attrName>
                                          <p:attrName>ppt_y</p:attrName>
                                        </p:attrNameLst>
                                      </p:cBhvr>
                                      <p:rCtr x="-469" y="9954"/>
                                    </p:animMotion>
                                  </p:childTnLst>
                                </p:cTn>
                              </p:par>
                              <p:par>
                                <p:cTn id="12" presetID="0" presetClass="path" presetSubtype="0" accel="50000" decel="50000" fill="hold" nodeType="withEffect">
                                  <p:stCondLst>
                                    <p:cond delay="0"/>
                                  </p:stCondLst>
                                  <p:childTnLst>
                                    <p:animMotion origin="layout" path="M 5E-6 3.33333E-6 L 0.14288 -0.17639 " pathEditMode="relative" rAng="0" ptsTypes="AA">
                                      <p:cBhvr>
                                        <p:cTn id="13" dur="2000" fill="hold"/>
                                        <p:tgtEl>
                                          <p:spTgt spid="24"/>
                                        </p:tgtEl>
                                        <p:attrNameLst>
                                          <p:attrName>ppt_x</p:attrName>
                                          <p:attrName>ppt_y</p:attrName>
                                        </p:attrNameLst>
                                      </p:cBhvr>
                                      <p:rCtr x="6892" y="-8727"/>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937 0.1993 L 0.15313 0.19815 " pathEditMode="relative" rAng="0" ptsTypes="AA">
                                      <p:cBhvr>
                                        <p:cTn id="22" dur="2000" fill="hold"/>
                                        <p:tgtEl>
                                          <p:spTgt spid="2"/>
                                        </p:tgtEl>
                                        <p:attrNameLst>
                                          <p:attrName>ppt_x</p:attrName>
                                          <p:attrName>ppt_y</p:attrName>
                                        </p:attrNameLst>
                                      </p:cBhvr>
                                      <p:rCtr x="8125" y="-69"/>
                                    </p:animMotion>
                                  </p:childTnLst>
                                </p:cTn>
                              </p:par>
                              <p:par>
                                <p:cTn id="23" presetID="0" presetClass="path" presetSubtype="0" accel="50000" decel="50000" fill="hold" nodeType="withEffect">
                                  <p:stCondLst>
                                    <p:cond delay="0"/>
                                  </p:stCondLst>
                                  <p:childTnLst>
                                    <p:animMotion origin="layout" path="M 0.14288 -0.1765 L 0.03056 -0.17604 " pathEditMode="relative" rAng="0" ptsTypes="AA">
                                      <p:cBhvr>
                                        <p:cTn id="24" dur="2000" fill="hold"/>
                                        <p:tgtEl>
                                          <p:spTgt spid="24"/>
                                        </p:tgtEl>
                                        <p:attrNameLst>
                                          <p:attrName>ppt_x</p:attrName>
                                          <p:attrName>ppt_y</p:attrName>
                                        </p:attrNameLst>
                                      </p:cBhvr>
                                      <p:rCtr x="-56" y="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39451-1AD6-4F7E-9710-282B23C0B4B6}"/>
              </a:ext>
            </a:extLst>
          </p:cNvPr>
          <p:cNvSpPr>
            <a:spLocks noGrp="1"/>
          </p:cNvSpPr>
          <p:nvPr>
            <p:ph type="title"/>
          </p:nvPr>
        </p:nvSpPr>
        <p:spPr/>
        <p:txBody>
          <a:bodyPr/>
          <a:lstStyle/>
          <a:p>
            <a:r>
              <a:rPr lang="en-GB" dirty="0"/>
              <a:t>2AS-1 Add and subtract across 10</a:t>
            </a:r>
          </a:p>
        </p:txBody>
      </p:sp>
      <p:sp>
        <p:nvSpPr>
          <p:cNvPr id="3" name="TextBox 2">
            <a:extLst>
              <a:ext uri="{FF2B5EF4-FFF2-40B4-BE49-F238E27FC236}">
                <a16:creationId xmlns:a16="http://schemas.microsoft.com/office/drawing/2014/main" id="{1F95D7F8-D86F-468D-97C5-67F0A62F9214}"/>
              </a:ext>
            </a:extLst>
          </p:cNvPr>
          <p:cNvSpPr txBox="1"/>
          <p:nvPr/>
        </p:nvSpPr>
        <p:spPr>
          <a:xfrm>
            <a:off x="5947628" y="1274445"/>
            <a:ext cx="6074846"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repeat the 2 methods for 15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words in the boxes as you move the counters.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Work with a partner and aske them to write the equations as you move the counters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practise with other numbers using your tens frames and the words in the boxes and write the equations.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14 – 6	12 –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13 – 7	17 –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do these calculations without 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     the tens frames?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
        <p:nvSpPr>
          <p:cNvPr id="5" name="TextBox 19">
            <a:extLst>
              <a:ext uri="{FF2B5EF4-FFF2-40B4-BE49-F238E27FC236}">
                <a16:creationId xmlns:a16="http://schemas.microsoft.com/office/drawing/2014/main" id="{D9B6279C-14BC-4535-B0B4-78FE5EC77A93}"/>
              </a:ext>
            </a:extLst>
          </p:cNvPr>
          <p:cNvSpPr txBox="1"/>
          <p:nvPr/>
        </p:nvSpPr>
        <p:spPr>
          <a:xfrm>
            <a:off x="594008" y="2251731"/>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The nine is partitioned into 5 and 4.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Take away 5 is 10.</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Take away 4 from 10 is 6.</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The answer is 6.</a:t>
            </a:r>
          </a:p>
        </p:txBody>
      </p:sp>
      <p:sp>
        <p:nvSpPr>
          <p:cNvPr id="7" name="TextBox 19">
            <a:extLst>
              <a:ext uri="{FF2B5EF4-FFF2-40B4-BE49-F238E27FC236}">
                <a16:creationId xmlns:a16="http://schemas.microsoft.com/office/drawing/2014/main" id="{85A9D18B-49E2-4642-883C-65903E44B6A8}"/>
              </a:ext>
            </a:extLst>
          </p:cNvPr>
          <p:cNvSpPr txBox="1"/>
          <p:nvPr/>
        </p:nvSpPr>
        <p:spPr>
          <a:xfrm>
            <a:off x="594008" y="4551337"/>
            <a:ext cx="4425768" cy="13665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The 15 is partitioned into 10 and 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Take away 9 from the 10, this leaves 1.</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Put 1 and 5 together.</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F5F5F"/>
                </a:solidFill>
                <a:effectLst/>
                <a:uLnTx/>
                <a:uFillTx/>
                <a:latin typeface="Arial" panose="020B0604020202020204" pitchFamily="34" charset="0"/>
                <a:ea typeface="+mn-ea"/>
                <a:cs typeface="+mn-cs"/>
              </a:rPr>
              <a:t>The answer is 6</a:t>
            </a:r>
          </a:p>
        </p:txBody>
      </p:sp>
      <p:sp>
        <p:nvSpPr>
          <p:cNvPr id="8" name="TextBox 7">
            <a:extLst>
              <a:ext uri="{FF2B5EF4-FFF2-40B4-BE49-F238E27FC236}">
                <a16:creationId xmlns:a16="http://schemas.microsoft.com/office/drawing/2014/main" id="{655E1B5E-A2AE-4131-A2D4-681B612C48DC}"/>
              </a:ext>
            </a:extLst>
          </p:cNvPr>
          <p:cNvSpPr txBox="1"/>
          <p:nvPr/>
        </p:nvSpPr>
        <p:spPr>
          <a:xfrm>
            <a:off x="493939" y="1792061"/>
            <a:ext cx="6319213" cy="3673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1</a:t>
            </a:r>
          </a:p>
        </p:txBody>
      </p:sp>
      <p:sp>
        <p:nvSpPr>
          <p:cNvPr id="12" name="TextBox 11">
            <a:extLst>
              <a:ext uri="{FF2B5EF4-FFF2-40B4-BE49-F238E27FC236}">
                <a16:creationId xmlns:a16="http://schemas.microsoft.com/office/drawing/2014/main" id="{91E68096-A1BE-4DE8-9CE6-6B1275376B3A}"/>
              </a:ext>
            </a:extLst>
          </p:cNvPr>
          <p:cNvSpPr txBox="1"/>
          <p:nvPr/>
        </p:nvSpPr>
        <p:spPr>
          <a:xfrm>
            <a:off x="541904" y="4044434"/>
            <a:ext cx="60966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85858"/>
                </a:solidFill>
                <a:effectLst/>
                <a:uLnTx/>
                <a:uFillTx/>
                <a:latin typeface="Arial"/>
                <a:ea typeface="+mn-ea"/>
                <a:cs typeface="+mn-cs"/>
              </a:rPr>
              <a:t>Method 2</a:t>
            </a:r>
          </a:p>
        </p:txBody>
      </p:sp>
      <p:sp>
        <p:nvSpPr>
          <p:cNvPr id="77" name="Rectangle 76">
            <a:extLst>
              <a:ext uri="{FF2B5EF4-FFF2-40B4-BE49-F238E27FC236}">
                <a16:creationId xmlns:a16="http://schemas.microsoft.com/office/drawing/2014/main" id="{9A89F1D2-435D-42B8-BA05-A8E7A205DAA2}"/>
              </a:ext>
            </a:extLst>
          </p:cNvPr>
          <p:cNvSpPr/>
          <p:nvPr/>
        </p:nvSpPr>
        <p:spPr>
          <a:xfrm>
            <a:off x="6227724" y="3003218"/>
            <a:ext cx="58542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79" name="Rectangle 78">
            <a:extLst>
              <a:ext uri="{FF2B5EF4-FFF2-40B4-BE49-F238E27FC236}">
                <a16:creationId xmlns:a16="http://schemas.microsoft.com/office/drawing/2014/main" id="{260F47E5-CFBC-4D30-A59F-AAADB898C6FF}"/>
              </a:ext>
            </a:extLst>
          </p:cNvPr>
          <p:cNvSpPr/>
          <p:nvPr/>
        </p:nvSpPr>
        <p:spPr>
          <a:xfrm>
            <a:off x="6631890" y="2973239"/>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− 5</a:t>
            </a:r>
          </a:p>
        </p:txBody>
      </p:sp>
      <p:sp>
        <p:nvSpPr>
          <p:cNvPr id="81" name="Rectangle 80">
            <a:extLst>
              <a:ext uri="{FF2B5EF4-FFF2-40B4-BE49-F238E27FC236}">
                <a16:creationId xmlns:a16="http://schemas.microsoft.com/office/drawing/2014/main" id="{A0E62D48-EFDD-41AD-B32F-722AAA90D33C}"/>
              </a:ext>
            </a:extLst>
          </p:cNvPr>
          <p:cNvSpPr/>
          <p:nvPr/>
        </p:nvSpPr>
        <p:spPr>
          <a:xfrm>
            <a:off x="7257997" y="2969833"/>
            <a:ext cx="92899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3" name="Rectangle 82">
            <a:extLst>
              <a:ext uri="{FF2B5EF4-FFF2-40B4-BE49-F238E27FC236}">
                <a16:creationId xmlns:a16="http://schemas.microsoft.com/office/drawing/2014/main" id="{0C2AD676-726E-46CF-9E4A-5647C5E95874}"/>
              </a:ext>
            </a:extLst>
          </p:cNvPr>
          <p:cNvSpPr/>
          <p:nvPr/>
        </p:nvSpPr>
        <p:spPr>
          <a:xfrm>
            <a:off x="6238232" y="3510372"/>
            <a:ext cx="57860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a:t>
            </a:r>
          </a:p>
        </p:txBody>
      </p:sp>
      <p:sp>
        <p:nvSpPr>
          <p:cNvPr id="85" name="Rectangle 84">
            <a:extLst>
              <a:ext uri="{FF2B5EF4-FFF2-40B4-BE49-F238E27FC236}">
                <a16:creationId xmlns:a16="http://schemas.microsoft.com/office/drawing/2014/main" id="{9E9B0889-B979-4E6A-8139-32F389BF4177}"/>
              </a:ext>
            </a:extLst>
          </p:cNvPr>
          <p:cNvSpPr/>
          <p:nvPr/>
        </p:nvSpPr>
        <p:spPr>
          <a:xfrm>
            <a:off x="6631890" y="3523032"/>
            <a:ext cx="78215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18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4</a:t>
            </a:r>
            <a:endParaRPr kumimoji="0" lang="en-GB" sz="1800" b="0" i="0" u="none" strike="noStrike" kern="1200" cap="none" spc="0" normalizeH="0" baseline="0" noProof="0" dirty="0">
              <a:ln>
                <a:noFill/>
              </a:ln>
              <a:solidFill>
                <a:srgbClr val="000000"/>
              </a:solidFill>
              <a:effectLst/>
              <a:uLnTx/>
              <a:uFillTx/>
              <a:latin typeface="Myriad Pro Semibold"/>
              <a:ea typeface="+mn-ea"/>
              <a:cs typeface="+mn-cs"/>
            </a:endParaRPr>
          </a:p>
        </p:txBody>
      </p:sp>
      <p:sp>
        <p:nvSpPr>
          <p:cNvPr id="87" name="Rectangle 86">
            <a:extLst>
              <a:ext uri="{FF2B5EF4-FFF2-40B4-BE49-F238E27FC236}">
                <a16:creationId xmlns:a16="http://schemas.microsoft.com/office/drawing/2014/main" id="{0A91C808-96E2-4FCC-B2AB-0F99D8261545}"/>
              </a:ext>
            </a:extLst>
          </p:cNvPr>
          <p:cNvSpPr/>
          <p:nvPr/>
        </p:nvSpPr>
        <p:spPr>
          <a:xfrm>
            <a:off x="7271577" y="3531848"/>
            <a:ext cx="71688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89" name="Rectangle 88">
            <a:extLst>
              <a:ext uri="{FF2B5EF4-FFF2-40B4-BE49-F238E27FC236}">
                <a16:creationId xmlns:a16="http://schemas.microsoft.com/office/drawing/2014/main" id="{77D34B9F-40DE-4B2B-9FC4-48AC4CEF0849}"/>
              </a:ext>
            </a:extLst>
          </p:cNvPr>
          <p:cNvSpPr/>
          <p:nvPr/>
        </p:nvSpPr>
        <p:spPr>
          <a:xfrm>
            <a:off x="6238232" y="4023863"/>
            <a:ext cx="640358"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91" name="Rectangle 90">
            <a:extLst>
              <a:ext uri="{FF2B5EF4-FFF2-40B4-BE49-F238E27FC236}">
                <a16:creationId xmlns:a16="http://schemas.microsoft.com/office/drawing/2014/main" id="{A36CDD30-D7A6-4EFB-8B60-21DFD196FAA9}"/>
              </a:ext>
            </a:extLst>
          </p:cNvPr>
          <p:cNvSpPr/>
          <p:nvPr/>
        </p:nvSpPr>
        <p:spPr>
          <a:xfrm>
            <a:off x="6655906" y="4028900"/>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a:t>
            </a: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 </a:t>
            </a: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9</a:t>
            </a:r>
          </a:p>
        </p:txBody>
      </p:sp>
      <p:sp>
        <p:nvSpPr>
          <p:cNvPr id="93" name="Rectangle 92">
            <a:extLst>
              <a:ext uri="{FF2B5EF4-FFF2-40B4-BE49-F238E27FC236}">
                <a16:creationId xmlns:a16="http://schemas.microsoft.com/office/drawing/2014/main" id="{E3500601-84AF-4998-BD1F-1CA0140460C0}"/>
              </a:ext>
            </a:extLst>
          </p:cNvPr>
          <p:cNvSpPr/>
          <p:nvPr/>
        </p:nvSpPr>
        <p:spPr>
          <a:xfrm>
            <a:off x="7244793" y="4028900"/>
            <a:ext cx="82356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
        <p:nvSpPr>
          <p:cNvPr id="100" name="Rectangle 99">
            <a:extLst>
              <a:ext uri="{FF2B5EF4-FFF2-40B4-BE49-F238E27FC236}">
                <a16:creationId xmlns:a16="http://schemas.microsoft.com/office/drawing/2014/main" id="{35441C3A-7041-4C8F-82EE-6A9DC8B33505}"/>
              </a:ext>
            </a:extLst>
          </p:cNvPr>
          <p:cNvSpPr/>
          <p:nvPr/>
        </p:nvSpPr>
        <p:spPr>
          <a:xfrm>
            <a:off x="8529131" y="2958388"/>
            <a:ext cx="1605308"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10 – 9 = 1</a:t>
            </a:r>
          </a:p>
        </p:txBody>
      </p:sp>
      <p:sp>
        <p:nvSpPr>
          <p:cNvPr id="102" name="Rectangle 101">
            <a:extLst>
              <a:ext uri="{FF2B5EF4-FFF2-40B4-BE49-F238E27FC236}">
                <a16:creationId xmlns:a16="http://schemas.microsoft.com/office/drawing/2014/main" id="{76EF6276-6F49-4AB4-AA3A-06E39524318B}"/>
              </a:ext>
            </a:extLst>
          </p:cNvPr>
          <p:cNvSpPr/>
          <p:nvPr/>
        </p:nvSpPr>
        <p:spPr>
          <a:xfrm>
            <a:off x="8628149" y="3523032"/>
            <a:ext cx="160530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yriad Pro Semibold"/>
                <a:ea typeface="+mn-ea"/>
                <a:cs typeface="+mn-cs"/>
              </a:rPr>
              <a:t>1 + 5 = 6</a:t>
            </a:r>
          </a:p>
        </p:txBody>
      </p:sp>
      <p:sp>
        <p:nvSpPr>
          <p:cNvPr id="104" name="Rectangle 103">
            <a:extLst>
              <a:ext uri="{FF2B5EF4-FFF2-40B4-BE49-F238E27FC236}">
                <a16:creationId xmlns:a16="http://schemas.microsoft.com/office/drawing/2014/main" id="{69020125-A6C4-4EA1-BA40-4B393693D8E3}"/>
              </a:ext>
            </a:extLst>
          </p:cNvPr>
          <p:cNvSpPr/>
          <p:nvPr/>
        </p:nvSpPr>
        <p:spPr>
          <a:xfrm>
            <a:off x="8542508" y="4024934"/>
            <a:ext cx="658634" cy="461665"/>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15</a:t>
            </a:r>
          </a:p>
        </p:txBody>
      </p:sp>
      <p:sp>
        <p:nvSpPr>
          <p:cNvPr id="106" name="Rectangle 105">
            <a:extLst>
              <a:ext uri="{FF2B5EF4-FFF2-40B4-BE49-F238E27FC236}">
                <a16:creationId xmlns:a16="http://schemas.microsoft.com/office/drawing/2014/main" id="{20CBDECA-C1EF-41D9-921F-B8546148A430}"/>
              </a:ext>
            </a:extLst>
          </p:cNvPr>
          <p:cNvSpPr/>
          <p:nvPr/>
        </p:nvSpPr>
        <p:spPr>
          <a:xfrm>
            <a:off x="8985051"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− 9</a:t>
            </a:r>
          </a:p>
        </p:txBody>
      </p:sp>
      <p:sp>
        <p:nvSpPr>
          <p:cNvPr id="108" name="Rectangle 107">
            <a:extLst>
              <a:ext uri="{FF2B5EF4-FFF2-40B4-BE49-F238E27FC236}">
                <a16:creationId xmlns:a16="http://schemas.microsoft.com/office/drawing/2014/main" id="{9550BDE5-2817-455F-BDE3-618233DA8439}"/>
              </a:ext>
            </a:extLst>
          </p:cNvPr>
          <p:cNvSpPr/>
          <p:nvPr/>
        </p:nvSpPr>
        <p:spPr>
          <a:xfrm>
            <a:off x="9547456" y="4023863"/>
            <a:ext cx="782152"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Myriad Pro Semibold"/>
                <a:ea typeface="+mn-ea"/>
                <a:cs typeface="+mn-cs"/>
              </a:rPr>
              <a:t>= 6</a:t>
            </a:r>
          </a:p>
        </p:txBody>
      </p:sp>
    </p:spTree>
    <p:extLst>
      <p:ext uri="{BB962C8B-B14F-4D97-AF65-F5344CB8AC3E}">
        <p14:creationId xmlns:p14="http://schemas.microsoft.com/office/powerpoint/2010/main" val="1694331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55645691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numbers and</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describe how many more or less there are in each set</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415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68935641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1:1 - 1:4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1F002CCA-6ED1-45BC-80E2-0ECB6D5A1FBF}"/>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364879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1:1</a:t>
            </a:r>
          </a:p>
        </p:txBody>
      </p:sp>
      <p:pic>
        <p:nvPicPr>
          <p:cNvPr id="4" name="Picture 3">
            <a:extLst>
              <a:ext uri="{FF2B5EF4-FFF2-40B4-BE49-F238E27FC236}">
                <a16:creationId xmlns:a16="http://schemas.microsoft.com/office/drawing/2014/main" id="{9598BA8F-4218-4A45-8A62-EA8EE8C4D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288023"/>
            <a:ext cx="6135088" cy="2281954"/>
          </a:xfrm>
          <a:prstGeom prst="rect">
            <a:avLst/>
          </a:prstGeom>
        </p:spPr>
      </p:pic>
    </p:spTree>
    <p:extLst>
      <p:ext uri="{BB962C8B-B14F-4D97-AF65-F5344CB8AC3E}">
        <p14:creationId xmlns:p14="http://schemas.microsoft.com/office/powerpoint/2010/main" val="3066759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1:1</a:t>
            </a:r>
          </a:p>
        </p:txBody>
      </p:sp>
      <p:pic>
        <p:nvPicPr>
          <p:cNvPr id="4" name="Picture 3">
            <a:extLst>
              <a:ext uri="{FF2B5EF4-FFF2-40B4-BE49-F238E27FC236}">
                <a16:creationId xmlns:a16="http://schemas.microsoft.com/office/drawing/2014/main" id="{F8298EBD-28A2-4991-AD4C-8B1BE6FD4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606002"/>
            <a:ext cx="6135088" cy="1645999"/>
          </a:xfrm>
          <a:prstGeom prst="rect">
            <a:avLst/>
          </a:prstGeom>
        </p:spPr>
      </p:pic>
    </p:spTree>
    <p:extLst>
      <p:ext uri="{BB962C8B-B14F-4D97-AF65-F5344CB8AC3E}">
        <p14:creationId xmlns:p14="http://schemas.microsoft.com/office/powerpoint/2010/main" val="3108256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5" name="Picture 4">
            <a:extLst>
              <a:ext uri="{FF2B5EF4-FFF2-40B4-BE49-F238E27FC236}">
                <a16:creationId xmlns:a16="http://schemas.microsoft.com/office/drawing/2014/main" id="{962818BC-1098-4D49-9948-9B480E6E3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468" y="3324988"/>
            <a:ext cx="1077381" cy="545341"/>
          </a:xfrm>
          <a:prstGeom prst="rect">
            <a:avLst/>
          </a:prstGeom>
        </p:spPr>
      </p:pic>
      <p:pic>
        <p:nvPicPr>
          <p:cNvPr id="7" name="Picture 6">
            <a:extLst>
              <a:ext uri="{FF2B5EF4-FFF2-40B4-BE49-F238E27FC236}">
                <a16:creationId xmlns:a16="http://schemas.microsoft.com/office/drawing/2014/main" id="{4F7090A0-ACA6-49AE-AEE7-1DB9C521BF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256" y="4154183"/>
            <a:ext cx="1077381" cy="545341"/>
          </a:xfrm>
          <a:prstGeom prst="rect">
            <a:avLst/>
          </a:prstGeom>
        </p:spPr>
      </p:pic>
      <p:pic>
        <p:nvPicPr>
          <p:cNvPr id="8" name="Picture 7">
            <a:extLst>
              <a:ext uri="{FF2B5EF4-FFF2-40B4-BE49-F238E27FC236}">
                <a16:creationId xmlns:a16="http://schemas.microsoft.com/office/drawing/2014/main" id="{4EF66761-DDE4-45C2-B222-0303F6D64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452" y="3324988"/>
            <a:ext cx="1077381" cy="545341"/>
          </a:xfrm>
          <a:prstGeom prst="rect">
            <a:avLst/>
          </a:prstGeom>
        </p:spPr>
      </p:pic>
      <p:pic>
        <p:nvPicPr>
          <p:cNvPr id="9" name="Picture 8">
            <a:extLst>
              <a:ext uri="{FF2B5EF4-FFF2-40B4-BE49-F238E27FC236}">
                <a16:creationId xmlns:a16="http://schemas.microsoft.com/office/drawing/2014/main" id="{F4E75E7E-FC0E-495D-8087-5054ADCF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960" y="4154183"/>
            <a:ext cx="1077381" cy="545341"/>
          </a:xfrm>
          <a:prstGeom prst="rect">
            <a:avLst/>
          </a:prstGeom>
        </p:spPr>
      </p:pic>
      <p:pic>
        <p:nvPicPr>
          <p:cNvPr id="10" name="Picture 9">
            <a:extLst>
              <a:ext uri="{FF2B5EF4-FFF2-40B4-BE49-F238E27FC236}">
                <a16:creationId xmlns:a16="http://schemas.microsoft.com/office/drawing/2014/main" id="{AA540F16-14B7-4282-9378-2F11423F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468" y="4983378"/>
            <a:ext cx="1077381" cy="545341"/>
          </a:xfrm>
          <a:prstGeom prst="rect">
            <a:avLst/>
          </a:prstGeom>
        </p:spPr>
      </p:pic>
      <p:pic>
        <p:nvPicPr>
          <p:cNvPr id="11" name="Picture 10">
            <a:extLst>
              <a:ext uri="{FF2B5EF4-FFF2-40B4-BE49-F238E27FC236}">
                <a16:creationId xmlns:a16="http://schemas.microsoft.com/office/drawing/2014/main" id="{13BEF0B6-E334-4E53-B0A0-CDFFA1260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452" y="4983378"/>
            <a:ext cx="1077381" cy="545341"/>
          </a:xfrm>
          <a:prstGeom prst="rect">
            <a:avLst/>
          </a:prstGeom>
        </p:spPr>
      </p:pic>
      <p:pic>
        <p:nvPicPr>
          <p:cNvPr id="12" name="Picture 11">
            <a:extLst>
              <a:ext uri="{FF2B5EF4-FFF2-40B4-BE49-F238E27FC236}">
                <a16:creationId xmlns:a16="http://schemas.microsoft.com/office/drawing/2014/main" id="{10FCC682-B4F9-4B33-B3B9-A2A431E63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394" y="3324988"/>
            <a:ext cx="1077381" cy="545341"/>
          </a:xfrm>
          <a:prstGeom prst="rect">
            <a:avLst/>
          </a:prstGeom>
        </p:spPr>
      </p:pic>
      <p:pic>
        <p:nvPicPr>
          <p:cNvPr id="13" name="Picture 12">
            <a:extLst>
              <a:ext uri="{FF2B5EF4-FFF2-40B4-BE49-F238E27FC236}">
                <a16:creationId xmlns:a16="http://schemas.microsoft.com/office/drawing/2014/main" id="{20E88499-8974-4740-982F-E4283C394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394" y="4983378"/>
            <a:ext cx="1077381" cy="545341"/>
          </a:xfrm>
          <a:prstGeom prst="rect">
            <a:avLst/>
          </a:prstGeom>
        </p:spPr>
      </p:pic>
      <p:pic>
        <p:nvPicPr>
          <p:cNvPr id="24" name="Picture 23">
            <a:extLst>
              <a:ext uri="{FF2B5EF4-FFF2-40B4-BE49-F238E27FC236}">
                <a16:creationId xmlns:a16="http://schemas.microsoft.com/office/drawing/2014/main" id="{1AE8B591-79DD-4A27-A131-5B412DE2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01" y="2364896"/>
            <a:ext cx="1077381" cy="545341"/>
          </a:xfrm>
          <a:prstGeom prst="rect">
            <a:avLst/>
          </a:prstGeom>
        </p:spPr>
      </p:pic>
      <p:pic>
        <p:nvPicPr>
          <p:cNvPr id="25" name="Picture 24">
            <a:extLst>
              <a:ext uri="{FF2B5EF4-FFF2-40B4-BE49-F238E27FC236}">
                <a16:creationId xmlns:a16="http://schemas.microsoft.com/office/drawing/2014/main" id="{E43FEE85-9F02-4C63-B4C8-4596C18D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891" y="2364896"/>
            <a:ext cx="1077381" cy="545341"/>
          </a:xfrm>
          <a:prstGeom prst="rect">
            <a:avLst/>
          </a:prstGeom>
        </p:spPr>
      </p:pic>
      <p:pic>
        <p:nvPicPr>
          <p:cNvPr id="26" name="Picture 25">
            <a:extLst>
              <a:ext uri="{FF2B5EF4-FFF2-40B4-BE49-F238E27FC236}">
                <a16:creationId xmlns:a16="http://schemas.microsoft.com/office/drawing/2014/main" id="{A71BFF74-AC07-46C4-B4C0-8D1F858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926" y="2364896"/>
            <a:ext cx="1077381" cy="545341"/>
          </a:xfrm>
          <a:prstGeom prst="rect">
            <a:avLst/>
          </a:prstGeom>
        </p:spPr>
      </p:pic>
      <p:pic>
        <p:nvPicPr>
          <p:cNvPr id="27" name="Picture 26">
            <a:extLst>
              <a:ext uri="{FF2B5EF4-FFF2-40B4-BE49-F238E27FC236}">
                <a16:creationId xmlns:a16="http://schemas.microsoft.com/office/drawing/2014/main" id="{AD1B01ED-1EE0-485B-AAC7-91EC3075E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869" y="2364896"/>
            <a:ext cx="1077381" cy="545341"/>
          </a:xfrm>
          <a:prstGeom prst="rect">
            <a:avLst/>
          </a:prstGeom>
        </p:spPr>
      </p:pic>
      <p:pic>
        <p:nvPicPr>
          <p:cNvPr id="28" name="Picture 27">
            <a:extLst>
              <a:ext uri="{FF2B5EF4-FFF2-40B4-BE49-F238E27FC236}">
                <a16:creationId xmlns:a16="http://schemas.microsoft.com/office/drawing/2014/main" id="{2F7E4748-A6CF-4296-B242-B0721117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859" y="2364896"/>
            <a:ext cx="1077381" cy="545341"/>
          </a:xfrm>
          <a:prstGeom prst="rect">
            <a:avLst/>
          </a:prstGeom>
        </p:spPr>
      </p:pic>
      <p:pic>
        <p:nvPicPr>
          <p:cNvPr id="29" name="Picture 28">
            <a:extLst>
              <a:ext uri="{FF2B5EF4-FFF2-40B4-BE49-F238E27FC236}">
                <a16:creationId xmlns:a16="http://schemas.microsoft.com/office/drawing/2014/main" id="{A5B956F8-581A-4220-ABB6-1FBCE731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722" y="3353221"/>
            <a:ext cx="1077381" cy="545341"/>
          </a:xfrm>
          <a:prstGeom prst="rect">
            <a:avLst/>
          </a:prstGeom>
        </p:spPr>
      </p:pic>
      <p:pic>
        <p:nvPicPr>
          <p:cNvPr id="30" name="Picture 29">
            <a:extLst>
              <a:ext uri="{FF2B5EF4-FFF2-40B4-BE49-F238E27FC236}">
                <a16:creationId xmlns:a16="http://schemas.microsoft.com/office/drawing/2014/main" id="{56B9922C-37CC-49B2-94F2-EFC3F101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135" y="3353221"/>
            <a:ext cx="1077381" cy="545341"/>
          </a:xfrm>
          <a:prstGeom prst="rect">
            <a:avLst/>
          </a:prstGeom>
        </p:spPr>
      </p:pic>
      <p:pic>
        <p:nvPicPr>
          <p:cNvPr id="31" name="Picture 30">
            <a:extLst>
              <a:ext uri="{FF2B5EF4-FFF2-40B4-BE49-F238E27FC236}">
                <a16:creationId xmlns:a16="http://schemas.microsoft.com/office/drawing/2014/main" id="{AB25C10A-2913-42CA-83C0-6D14D869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310" y="3353221"/>
            <a:ext cx="1077381" cy="545341"/>
          </a:xfrm>
          <a:prstGeom prst="rect">
            <a:avLst/>
          </a:prstGeom>
        </p:spPr>
      </p:pic>
      <p:sp>
        <p:nvSpPr>
          <p:cNvPr id="34" name="Rectangle 33">
            <a:extLst>
              <a:ext uri="{FF2B5EF4-FFF2-40B4-BE49-F238E27FC236}">
                <a16:creationId xmlns:a16="http://schemas.microsoft.com/office/drawing/2014/main" id="{E745C0EF-1837-4887-B0B9-8A76304AAFF5}"/>
              </a:ext>
            </a:extLst>
          </p:cNvPr>
          <p:cNvSpPr/>
          <p:nvPr/>
        </p:nvSpPr>
        <p:spPr bwMode="auto">
          <a:xfrm>
            <a:off x="3028456" y="2216159"/>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195826AE-A230-4A05-9C55-9E0DDB650922}"/>
              </a:ext>
            </a:extLst>
          </p:cNvPr>
          <p:cNvSpPr/>
          <p:nvPr/>
        </p:nvSpPr>
        <p:spPr bwMode="auto">
          <a:xfrm>
            <a:off x="3028456" y="3211848"/>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ight Brace 39">
            <a:extLst>
              <a:ext uri="{FF2B5EF4-FFF2-40B4-BE49-F238E27FC236}">
                <a16:creationId xmlns:a16="http://schemas.microsoft.com/office/drawing/2014/main" id="{FF192AB3-2C8F-43D0-B8E2-D655FDD03584}"/>
              </a:ext>
            </a:extLst>
          </p:cNvPr>
          <p:cNvSpPr/>
          <p:nvPr/>
        </p:nvSpPr>
        <p:spPr bwMode="auto">
          <a:xfrm rot="5400000">
            <a:off x="7702197" y="3118041"/>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9FEE26B5-51C7-4AA5-A9FC-90726595D1DB}"/>
              </a:ext>
            </a:extLst>
          </p:cNvPr>
          <p:cNvSpPr txBox="1"/>
          <p:nvPr/>
        </p:nvSpPr>
        <p:spPr bwMode="auto">
          <a:xfrm>
            <a:off x="7209735" y="4359846"/>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cars</a:t>
            </a:r>
          </a:p>
        </p:txBody>
      </p:sp>
    </p:spTree>
    <p:extLst>
      <p:ext uri="{BB962C8B-B14F-4D97-AF65-F5344CB8AC3E}">
        <p14:creationId xmlns:p14="http://schemas.microsoft.com/office/powerpoint/2010/main" val="32845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9000" fill="hold" nodeType="clickEffect">
                                  <p:stCondLst>
                                    <p:cond delay="0"/>
                                  </p:stCondLst>
                                  <p:childTnLst>
                                    <p:animMotion origin="layout" path="M 4.44444E-6 2.96296E-6 L 0.00364 -0.14051 " pathEditMode="relative" rAng="0" ptsTypes="AA">
                                      <p:cBhvr>
                                        <p:cTn id="6" dur="2000" fill="hold"/>
                                        <p:tgtEl>
                                          <p:spTgt spid="5"/>
                                        </p:tgtEl>
                                        <p:attrNameLst>
                                          <p:attrName>ppt_x</p:attrName>
                                          <p:attrName>ppt_y</p:attrName>
                                        </p:attrNameLst>
                                      </p:cBhvr>
                                      <p:rCtr x="174" y="-7037"/>
                                    </p:animMotion>
                                  </p:childTnLst>
                                </p:cTn>
                              </p:par>
                              <p:par>
                                <p:cTn id="7" presetID="64" presetClass="path" presetSubtype="0" accel="49000" fill="hold" nodeType="withEffect">
                                  <p:stCondLst>
                                    <p:cond delay="0"/>
                                  </p:stCondLst>
                                  <p:childTnLst>
                                    <p:animMotion origin="layout" path="M 2.08333E-6 2.96296E-6 L -0.01862 -0.1382 " pathEditMode="relative" rAng="0" ptsTypes="AA">
                                      <p:cBhvr>
                                        <p:cTn id="8" dur="2000" fill="hold"/>
                                        <p:tgtEl>
                                          <p:spTgt spid="8"/>
                                        </p:tgtEl>
                                        <p:attrNameLst>
                                          <p:attrName>ppt_x</p:attrName>
                                          <p:attrName>ppt_y</p:attrName>
                                        </p:attrNameLst>
                                      </p:cBhvr>
                                      <p:rCtr x="-938" y="-6921"/>
                                    </p:animMotion>
                                  </p:childTnLst>
                                </p:cTn>
                              </p:par>
                              <p:par>
                                <p:cTn id="9" presetID="64" presetClass="path" presetSubtype="0" accel="49000" fill="hold" nodeType="withEffect">
                                  <p:stCondLst>
                                    <p:cond delay="0"/>
                                  </p:stCondLst>
                                  <p:childTnLst>
                                    <p:animMotion origin="layout" path="M -2.29167E-6 -3.7037E-7 L 0.1392 -0.26042 " pathEditMode="relative" rAng="0" ptsTypes="AA">
                                      <p:cBhvr>
                                        <p:cTn id="10" dur="2000" fill="hold"/>
                                        <p:tgtEl>
                                          <p:spTgt spid="9"/>
                                        </p:tgtEl>
                                        <p:attrNameLst>
                                          <p:attrName>ppt_x</p:attrName>
                                          <p:attrName>ppt_y</p:attrName>
                                        </p:attrNameLst>
                                      </p:cBhvr>
                                      <p:rCtr x="6953" y="-13032"/>
                                    </p:animMotion>
                                  </p:childTnLst>
                                </p:cTn>
                              </p:par>
                              <p:par>
                                <p:cTn id="11" presetID="64" presetClass="path" presetSubtype="0" accel="49000" fill="hold" nodeType="withEffect">
                                  <p:stCondLst>
                                    <p:cond delay="0"/>
                                  </p:stCondLst>
                                  <p:childTnLst>
                                    <p:animMotion origin="layout" path="M 3.33333E-6 4.81481E-6 L 0.30039 -0.38149 " pathEditMode="relative" rAng="0" ptsTypes="AA">
                                      <p:cBhvr>
                                        <p:cTn id="12" dur="2000" fill="hold"/>
                                        <p:tgtEl>
                                          <p:spTgt spid="10"/>
                                        </p:tgtEl>
                                        <p:attrNameLst>
                                          <p:attrName>ppt_x</p:attrName>
                                          <p:attrName>ppt_y</p:attrName>
                                        </p:attrNameLst>
                                      </p:cBhvr>
                                      <p:rCtr x="15013" y="-19074"/>
                                    </p:animMotion>
                                  </p:childTnLst>
                                </p:cTn>
                              </p:par>
                              <p:par>
                                <p:cTn id="13" presetID="64" presetClass="path" presetSubtype="0" accel="49000" fill="hold" nodeType="withEffect">
                                  <p:stCondLst>
                                    <p:cond delay="0"/>
                                  </p:stCondLst>
                                  <p:childTnLst>
                                    <p:animMotion origin="layout" path="M 2.08333E-6 4.81481E-6 L 0.27929 -0.38241 " pathEditMode="relative" rAng="0" ptsTypes="AA">
                                      <p:cBhvr>
                                        <p:cTn id="14" dur="2000" fill="hold"/>
                                        <p:tgtEl>
                                          <p:spTgt spid="11"/>
                                        </p:tgtEl>
                                        <p:attrNameLst>
                                          <p:attrName>ppt_x</p:attrName>
                                          <p:attrName>ppt_y</p:attrName>
                                        </p:attrNameLst>
                                      </p:cBhvr>
                                      <p:rCtr x="13958" y="-19120"/>
                                    </p:animMotion>
                                  </p:childTnLst>
                                </p:cTn>
                              </p:par>
                            </p:childTnLst>
                          </p:cTn>
                        </p:par>
                        <p:par>
                          <p:cTn id="15" fill="hold">
                            <p:stCondLst>
                              <p:cond delay="2000"/>
                            </p:stCondLst>
                            <p:childTnLst>
                              <p:par>
                                <p:cTn id="16" presetID="1" presetClass="exit" presetSubtype="0" fill="hold" nodeType="afterEffect">
                                  <p:stCondLst>
                                    <p:cond delay="0"/>
                                  </p:stCondLst>
                                  <p:childTnLst>
                                    <p:set>
                                      <p:cBhvr>
                                        <p:cTn id="17" dur="1" fill="hold">
                                          <p:stCondLst>
                                            <p:cond delay="0"/>
                                          </p:stCondLst>
                                        </p:cTn>
                                        <p:tgtEl>
                                          <p:spTgt spid="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9"/>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fill="hold" nodeType="clickEffect">
                                  <p:stCondLst>
                                    <p:cond delay="0"/>
                                  </p:stCondLst>
                                  <p:childTnLst>
                                    <p:animMotion origin="layout" path="M -3.125E-6 2.96296E-6 L -0.34153 7.40741E-7 " pathEditMode="relative" rAng="0" ptsTypes="AA">
                                      <p:cBhvr>
                                        <p:cTn id="43" dur="2000" fill="hold"/>
                                        <p:tgtEl>
                                          <p:spTgt spid="12"/>
                                        </p:tgtEl>
                                        <p:attrNameLst>
                                          <p:attrName>ppt_x</p:attrName>
                                          <p:attrName>ppt_y</p:attrName>
                                        </p:attrNameLst>
                                      </p:cBhvr>
                                      <p:rCtr x="-17044" y="162"/>
                                    </p:animMotion>
                                  </p:childTnLst>
                                </p:cTn>
                              </p:par>
                              <p:par>
                                <p:cTn id="44" presetID="35" presetClass="path" presetSubtype="0" accel="50000" fill="hold" nodeType="withEffect">
                                  <p:stCondLst>
                                    <p:cond delay="0"/>
                                  </p:stCondLst>
                                  <p:childTnLst>
                                    <p:animMotion origin="layout" path="M -4.375E-6 -3.7037E-7 L -0.30416 -0.11505 " pathEditMode="relative" rAng="0" ptsTypes="AA">
                                      <p:cBhvr>
                                        <p:cTn id="45" dur="2000" fill="hold"/>
                                        <p:tgtEl>
                                          <p:spTgt spid="7"/>
                                        </p:tgtEl>
                                        <p:attrNameLst>
                                          <p:attrName>ppt_x</p:attrName>
                                          <p:attrName>ppt_y</p:attrName>
                                        </p:attrNameLst>
                                      </p:cBhvr>
                                      <p:rCtr x="-15208" y="-5764"/>
                                    </p:animMotion>
                                  </p:childTnLst>
                                </p:cTn>
                              </p:par>
                              <p:par>
                                <p:cTn id="46" presetID="35" presetClass="path" presetSubtype="0" accel="50000" fill="hold" nodeType="withEffect">
                                  <p:stCondLst>
                                    <p:cond delay="0"/>
                                  </p:stCondLst>
                                  <p:childTnLst>
                                    <p:animMotion origin="layout" path="M -3.125E-6 4.81481E-6 L -0.13945 -0.23612 " pathEditMode="relative" rAng="0" ptsTypes="AA">
                                      <p:cBhvr>
                                        <p:cTn id="47" dur="2000" fill="hold"/>
                                        <p:tgtEl>
                                          <p:spTgt spid="13"/>
                                        </p:tgtEl>
                                        <p:attrNameLst>
                                          <p:attrName>ppt_x</p:attrName>
                                          <p:attrName>ppt_y</p:attrName>
                                        </p:attrNameLst>
                                      </p:cBhvr>
                                      <p:rCtr x="-6979" y="-11806"/>
                                    </p:animMotion>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24" name="Picture 23">
            <a:extLst>
              <a:ext uri="{FF2B5EF4-FFF2-40B4-BE49-F238E27FC236}">
                <a16:creationId xmlns:a16="http://schemas.microsoft.com/office/drawing/2014/main" id="{1AE8B591-79DD-4A27-A131-5B412DE2C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01" y="953808"/>
            <a:ext cx="1077381" cy="545341"/>
          </a:xfrm>
          <a:prstGeom prst="rect">
            <a:avLst/>
          </a:prstGeom>
        </p:spPr>
      </p:pic>
      <p:pic>
        <p:nvPicPr>
          <p:cNvPr id="25" name="Picture 24">
            <a:extLst>
              <a:ext uri="{FF2B5EF4-FFF2-40B4-BE49-F238E27FC236}">
                <a16:creationId xmlns:a16="http://schemas.microsoft.com/office/drawing/2014/main" id="{E43FEE85-9F02-4C63-B4C8-4596C18D8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891" y="953808"/>
            <a:ext cx="1077381" cy="545341"/>
          </a:xfrm>
          <a:prstGeom prst="rect">
            <a:avLst/>
          </a:prstGeom>
        </p:spPr>
      </p:pic>
      <p:pic>
        <p:nvPicPr>
          <p:cNvPr id="26" name="Picture 25">
            <a:extLst>
              <a:ext uri="{FF2B5EF4-FFF2-40B4-BE49-F238E27FC236}">
                <a16:creationId xmlns:a16="http://schemas.microsoft.com/office/drawing/2014/main" id="{A71BFF74-AC07-46C4-B4C0-8D1F858A5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80" y="953808"/>
            <a:ext cx="1077381" cy="545341"/>
          </a:xfrm>
          <a:prstGeom prst="rect">
            <a:avLst/>
          </a:prstGeom>
        </p:spPr>
      </p:pic>
      <p:pic>
        <p:nvPicPr>
          <p:cNvPr id="27" name="Picture 26">
            <a:extLst>
              <a:ext uri="{FF2B5EF4-FFF2-40B4-BE49-F238E27FC236}">
                <a16:creationId xmlns:a16="http://schemas.microsoft.com/office/drawing/2014/main" id="{AD1B01ED-1EE0-485B-AAC7-91EC3075E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869" y="953808"/>
            <a:ext cx="1077381" cy="545341"/>
          </a:xfrm>
          <a:prstGeom prst="rect">
            <a:avLst/>
          </a:prstGeom>
        </p:spPr>
      </p:pic>
      <p:pic>
        <p:nvPicPr>
          <p:cNvPr id="28" name="Picture 27">
            <a:extLst>
              <a:ext uri="{FF2B5EF4-FFF2-40B4-BE49-F238E27FC236}">
                <a16:creationId xmlns:a16="http://schemas.microsoft.com/office/drawing/2014/main" id="{2F7E4748-A6CF-4296-B242-B0721117F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859" y="953808"/>
            <a:ext cx="1077381" cy="545341"/>
          </a:xfrm>
          <a:prstGeom prst="rect">
            <a:avLst/>
          </a:prstGeom>
        </p:spPr>
      </p:pic>
      <p:pic>
        <p:nvPicPr>
          <p:cNvPr id="29" name="Picture 28">
            <a:extLst>
              <a:ext uri="{FF2B5EF4-FFF2-40B4-BE49-F238E27FC236}">
                <a16:creationId xmlns:a16="http://schemas.microsoft.com/office/drawing/2014/main" id="{A5B956F8-581A-4220-ABB6-1FBCE731C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722" y="1942133"/>
            <a:ext cx="1077381" cy="545341"/>
          </a:xfrm>
          <a:prstGeom prst="rect">
            <a:avLst/>
          </a:prstGeom>
        </p:spPr>
      </p:pic>
      <p:pic>
        <p:nvPicPr>
          <p:cNvPr id="30" name="Picture 29">
            <a:extLst>
              <a:ext uri="{FF2B5EF4-FFF2-40B4-BE49-F238E27FC236}">
                <a16:creationId xmlns:a16="http://schemas.microsoft.com/office/drawing/2014/main" id="{56B9922C-37CC-49B2-94F2-EFC3F101B6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135" y="1942133"/>
            <a:ext cx="1077381" cy="545341"/>
          </a:xfrm>
          <a:prstGeom prst="rect">
            <a:avLst/>
          </a:prstGeom>
        </p:spPr>
      </p:pic>
      <p:pic>
        <p:nvPicPr>
          <p:cNvPr id="31" name="Picture 30">
            <a:extLst>
              <a:ext uri="{FF2B5EF4-FFF2-40B4-BE49-F238E27FC236}">
                <a16:creationId xmlns:a16="http://schemas.microsoft.com/office/drawing/2014/main" id="{AB25C10A-2913-42CA-83C0-6D14D869F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310" y="1942133"/>
            <a:ext cx="1077381" cy="545341"/>
          </a:xfrm>
          <a:prstGeom prst="rect">
            <a:avLst/>
          </a:prstGeom>
        </p:spPr>
      </p:pic>
      <p:sp>
        <p:nvSpPr>
          <p:cNvPr id="34" name="Rectangle 33">
            <a:extLst>
              <a:ext uri="{FF2B5EF4-FFF2-40B4-BE49-F238E27FC236}">
                <a16:creationId xmlns:a16="http://schemas.microsoft.com/office/drawing/2014/main" id="{E745C0EF-1837-4887-B0B9-8A76304AAFF5}"/>
              </a:ext>
            </a:extLst>
          </p:cNvPr>
          <p:cNvSpPr/>
          <p:nvPr/>
        </p:nvSpPr>
        <p:spPr bwMode="auto">
          <a:xfrm>
            <a:off x="3028456" y="805071"/>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195826AE-A230-4A05-9C55-9E0DDB650922}"/>
              </a:ext>
            </a:extLst>
          </p:cNvPr>
          <p:cNvSpPr/>
          <p:nvPr/>
        </p:nvSpPr>
        <p:spPr bwMode="auto">
          <a:xfrm>
            <a:off x="3028456" y="1800760"/>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ight Brace 36">
            <a:extLst>
              <a:ext uri="{FF2B5EF4-FFF2-40B4-BE49-F238E27FC236}">
                <a16:creationId xmlns:a16="http://schemas.microsoft.com/office/drawing/2014/main" id="{E0AD213F-BE78-459A-A396-D612E372DE8A}"/>
              </a:ext>
            </a:extLst>
          </p:cNvPr>
          <p:cNvSpPr/>
          <p:nvPr/>
        </p:nvSpPr>
        <p:spPr bwMode="auto">
          <a:xfrm rot="5400000">
            <a:off x="7702197" y="1706953"/>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TextBox 37">
            <a:extLst>
              <a:ext uri="{FF2B5EF4-FFF2-40B4-BE49-F238E27FC236}">
                <a16:creationId xmlns:a16="http://schemas.microsoft.com/office/drawing/2014/main" id="{4A97D31D-E737-45E1-8D35-DEAEA38C0761}"/>
              </a:ext>
            </a:extLst>
          </p:cNvPr>
          <p:cNvSpPr txBox="1"/>
          <p:nvPr/>
        </p:nvSpPr>
        <p:spPr bwMode="auto">
          <a:xfrm>
            <a:off x="7209735" y="2948758"/>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cars</a:t>
            </a:r>
          </a:p>
        </p:txBody>
      </p:sp>
      <p:pic>
        <p:nvPicPr>
          <p:cNvPr id="4" name="Picture 3">
            <a:extLst>
              <a:ext uri="{FF2B5EF4-FFF2-40B4-BE49-F238E27FC236}">
                <a16:creationId xmlns:a16="http://schemas.microsoft.com/office/drawing/2014/main" id="{5FBB9B9E-0131-474A-89E5-E6BAA99AF9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135" y="3419887"/>
            <a:ext cx="5923105" cy="2418182"/>
          </a:xfrm>
          <a:prstGeom prst="rect">
            <a:avLst/>
          </a:prstGeom>
        </p:spPr>
      </p:pic>
      <p:sp>
        <p:nvSpPr>
          <p:cNvPr id="40" name="Right Brace 39">
            <a:extLst>
              <a:ext uri="{FF2B5EF4-FFF2-40B4-BE49-F238E27FC236}">
                <a16:creationId xmlns:a16="http://schemas.microsoft.com/office/drawing/2014/main" id="{5FFEC875-E28D-4A6A-B7C5-780FC12FFE39}"/>
              </a:ext>
            </a:extLst>
          </p:cNvPr>
          <p:cNvSpPr/>
          <p:nvPr/>
        </p:nvSpPr>
        <p:spPr bwMode="auto">
          <a:xfrm rot="5400000">
            <a:off x="7702196" y="4762621"/>
            <a:ext cx="386714" cy="228737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TextBox 40">
            <a:extLst>
              <a:ext uri="{FF2B5EF4-FFF2-40B4-BE49-F238E27FC236}">
                <a16:creationId xmlns:a16="http://schemas.microsoft.com/office/drawing/2014/main" id="{4970C496-456D-408B-AC81-6BBE3747DC99}"/>
              </a:ext>
            </a:extLst>
          </p:cNvPr>
          <p:cNvSpPr txBox="1"/>
          <p:nvPr/>
        </p:nvSpPr>
        <p:spPr bwMode="auto">
          <a:xfrm>
            <a:off x="7209734" y="6004426"/>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cars</a:t>
            </a:r>
          </a:p>
        </p:txBody>
      </p:sp>
    </p:spTree>
    <p:extLst>
      <p:ext uri="{BB962C8B-B14F-4D97-AF65-F5344CB8AC3E}">
        <p14:creationId xmlns:p14="http://schemas.microsoft.com/office/powerpoint/2010/main" val="193500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1:2 </a:t>
            </a:r>
          </a:p>
        </p:txBody>
      </p:sp>
      <p:pic>
        <p:nvPicPr>
          <p:cNvPr id="26" name="Picture 25">
            <a:extLst>
              <a:ext uri="{FF2B5EF4-FFF2-40B4-BE49-F238E27FC236}">
                <a16:creationId xmlns:a16="http://schemas.microsoft.com/office/drawing/2014/main" id="{2D8B916A-72E7-4053-9683-9D2311778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01" y="2418056"/>
            <a:ext cx="1077381" cy="545341"/>
          </a:xfrm>
          <a:prstGeom prst="rect">
            <a:avLst/>
          </a:prstGeom>
        </p:spPr>
      </p:pic>
      <p:pic>
        <p:nvPicPr>
          <p:cNvPr id="27" name="Picture 26">
            <a:extLst>
              <a:ext uri="{FF2B5EF4-FFF2-40B4-BE49-F238E27FC236}">
                <a16:creationId xmlns:a16="http://schemas.microsoft.com/office/drawing/2014/main" id="{A3B10A5A-8F15-4015-B716-D6632D949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891" y="2418056"/>
            <a:ext cx="1077381" cy="545341"/>
          </a:xfrm>
          <a:prstGeom prst="rect">
            <a:avLst/>
          </a:prstGeom>
        </p:spPr>
      </p:pic>
      <p:pic>
        <p:nvPicPr>
          <p:cNvPr id="28" name="Picture 27">
            <a:extLst>
              <a:ext uri="{FF2B5EF4-FFF2-40B4-BE49-F238E27FC236}">
                <a16:creationId xmlns:a16="http://schemas.microsoft.com/office/drawing/2014/main" id="{6C812F36-2FF9-49F0-9E58-C884DFF7D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80" y="2418056"/>
            <a:ext cx="1077381" cy="545341"/>
          </a:xfrm>
          <a:prstGeom prst="rect">
            <a:avLst/>
          </a:prstGeom>
        </p:spPr>
      </p:pic>
      <p:pic>
        <p:nvPicPr>
          <p:cNvPr id="29" name="Picture 28">
            <a:extLst>
              <a:ext uri="{FF2B5EF4-FFF2-40B4-BE49-F238E27FC236}">
                <a16:creationId xmlns:a16="http://schemas.microsoft.com/office/drawing/2014/main" id="{2174067C-3692-4349-9EB3-065CB7070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869" y="2418056"/>
            <a:ext cx="1077381" cy="545341"/>
          </a:xfrm>
          <a:prstGeom prst="rect">
            <a:avLst/>
          </a:prstGeom>
        </p:spPr>
      </p:pic>
      <p:pic>
        <p:nvPicPr>
          <p:cNvPr id="30" name="Picture 29">
            <a:extLst>
              <a:ext uri="{FF2B5EF4-FFF2-40B4-BE49-F238E27FC236}">
                <a16:creationId xmlns:a16="http://schemas.microsoft.com/office/drawing/2014/main" id="{E1F98E68-1A31-4122-8574-1515F0DFA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859" y="2418056"/>
            <a:ext cx="1077381" cy="545341"/>
          </a:xfrm>
          <a:prstGeom prst="rect">
            <a:avLst/>
          </a:prstGeom>
        </p:spPr>
      </p:pic>
      <p:pic>
        <p:nvPicPr>
          <p:cNvPr id="31" name="Picture 30">
            <a:extLst>
              <a:ext uri="{FF2B5EF4-FFF2-40B4-BE49-F238E27FC236}">
                <a16:creationId xmlns:a16="http://schemas.microsoft.com/office/drawing/2014/main" id="{2BC6E812-368E-4169-A0EF-E6D06E696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722" y="3406381"/>
            <a:ext cx="1077381" cy="545341"/>
          </a:xfrm>
          <a:prstGeom prst="rect">
            <a:avLst/>
          </a:prstGeom>
        </p:spPr>
      </p:pic>
      <p:pic>
        <p:nvPicPr>
          <p:cNvPr id="32" name="Picture 31">
            <a:extLst>
              <a:ext uri="{FF2B5EF4-FFF2-40B4-BE49-F238E27FC236}">
                <a16:creationId xmlns:a16="http://schemas.microsoft.com/office/drawing/2014/main" id="{65D55849-663E-4BB9-9090-5E6D08E5E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135" y="3406381"/>
            <a:ext cx="1077381" cy="545341"/>
          </a:xfrm>
          <a:prstGeom prst="rect">
            <a:avLst/>
          </a:prstGeom>
        </p:spPr>
      </p:pic>
      <p:pic>
        <p:nvPicPr>
          <p:cNvPr id="33" name="Picture 32">
            <a:extLst>
              <a:ext uri="{FF2B5EF4-FFF2-40B4-BE49-F238E27FC236}">
                <a16:creationId xmlns:a16="http://schemas.microsoft.com/office/drawing/2014/main" id="{85F0F966-F762-4DA6-8086-AF32F0D98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7310" y="3406381"/>
            <a:ext cx="1077381" cy="545341"/>
          </a:xfrm>
          <a:prstGeom prst="rect">
            <a:avLst/>
          </a:prstGeom>
        </p:spPr>
      </p:pic>
      <p:sp>
        <p:nvSpPr>
          <p:cNvPr id="34" name="Rectangle 33">
            <a:extLst>
              <a:ext uri="{FF2B5EF4-FFF2-40B4-BE49-F238E27FC236}">
                <a16:creationId xmlns:a16="http://schemas.microsoft.com/office/drawing/2014/main" id="{B042B0B5-D797-4C2C-9D01-02BF05B20CA1}"/>
              </a:ext>
            </a:extLst>
          </p:cNvPr>
          <p:cNvSpPr/>
          <p:nvPr/>
        </p:nvSpPr>
        <p:spPr bwMode="auto">
          <a:xfrm>
            <a:off x="3028456" y="2269319"/>
            <a:ext cx="6120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02C88BC4-C206-4003-9F9E-8CB91E7528D2}"/>
              </a:ext>
            </a:extLst>
          </p:cNvPr>
          <p:cNvSpPr/>
          <p:nvPr/>
        </p:nvSpPr>
        <p:spPr bwMode="auto">
          <a:xfrm>
            <a:off x="3028456" y="3265008"/>
            <a:ext cx="3708000" cy="8280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ight Brace 35">
            <a:extLst>
              <a:ext uri="{FF2B5EF4-FFF2-40B4-BE49-F238E27FC236}">
                <a16:creationId xmlns:a16="http://schemas.microsoft.com/office/drawing/2014/main" id="{CFCC86B5-ECAE-49EE-863E-C0E146A0354A}"/>
              </a:ext>
            </a:extLst>
          </p:cNvPr>
          <p:cNvSpPr/>
          <p:nvPr/>
        </p:nvSpPr>
        <p:spPr bwMode="auto">
          <a:xfrm rot="5400000">
            <a:off x="7756805" y="3116593"/>
            <a:ext cx="386714" cy="2396587"/>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TextBox 36">
            <a:extLst>
              <a:ext uri="{FF2B5EF4-FFF2-40B4-BE49-F238E27FC236}">
                <a16:creationId xmlns:a16="http://schemas.microsoft.com/office/drawing/2014/main" id="{A16B34D2-B6D7-4D67-8E81-128F44A9A528}"/>
              </a:ext>
            </a:extLst>
          </p:cNvPr>
          <p:cNvSpPr txBox="1"/>
          <p:nvPr/>
        </p:nvSpPr>
        <p:spPr bwMode="auto">
          <a:xfrm>
            <a:off x="7264343" y="4413006"/>
            <a:ext cx="1371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cars</a:t>
            </a:r>
          </a:p>
        </p:txBody>
      </p:sp>
      <p:sp>
        <p:nvSpPr>
          <p:cNvPr id="38" name="TextBox 37">
            <a:extLst>
              <a:ext uri="{FF2B5EF4-FFF2-40B4-BE49-F238E27FC236}">
                <a16:creationId xmlns:a16="http://schemas.microsoft.com/office/drawing/2014/main" id="{9D2B5846-B81F-46B6-8C2D-96021A9E2146}"/>
              </a:ext>
            </a:extLst>
          </p:cNvPr>
          <p:cNvSpPr txBox="1"/>
          <p:nvPr/>
        </p:nvSpPr>
        <p:spPr bwMode="auto">
          <a:xfrm>
            <a:off x="5186996" y="2452488"/>
            <a:ext cx="180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red cars</a:t>
            </a:r>
          </a:p>
        </p:txBody>
      </p:sp>
      <p:sp>
        <p:nvSpPr>
          <p:cNvPr id="39" name="TextBox 38">
            <a:extLst>
              <a:ext uri="{FF2B5EF4-FFF2-40B4-BE49-F238E27FC236}">
                <a16:creationId xmlns:a16="http://schemas.microsoft.com/office/drawing/2014/main" id="{9D5B8EC4-A8E3-4A18-9D3B-812438AA114C}"/>
              </a:ext>
            </a:extLst>
          </p:cNvPr>
          <p:cNvSpPr txBox="1"/>
          <p:nvPr/>
        </p:nvSpPr>
        <p:spPr bwMode="auto">
          <a:xfrm>
            <a:off x="4030270" y="3448177"/>
            <a:ext cx="1704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blue cars</a:t>
            </a:r>
          </a:p>
        </p:txBody>
      </p:sp>
    </p:spTree>
    <p:extLst>
      <p:ext uri="{BB962C8B-B14F-4D97-AF65-F5344CB8AC3E}">
        <p14:creationId xmlns:p14="http://schemas.microsoft.com/office/powerpoint/2010/main" val="198282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1"/>
                                        </p:tgtEl>
                                      </p:cBhvr>
                                    </p:animEffect>
                                    <p:set>
                                      <p:cBhvr>
                                        <p:cTn id="31" dur="1" fill="hold">
                                          <p:stCondLst>
                                            <p:cond delay="499"/>
                                          </p:stCondLst>
                                        </p:cTn>
                                        <p:tgtEl>
                                          <p:spTgt spid="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 </a:t>
            </a:r>
          </a:p>
        </p:txBody>
      </p:sp>
      <p:pic>
        <p:nvPicPr>
          <p:cNvPr id="4" name="Picture 3">
            <a:extLst>
              <a:ext uri="{FF2B5EF4-FFF2-40B4-BE49-F238E27FC236}">
                <a16:creationId xmlns:a16="http://schemas.microsoft.com/office/drawing/2014/main" id="{2DAAAAA6-D153-4CCA-BDF8-31EA11913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733191"/>
            <a:ext cx="6135088" cy="1391618"/>
          </a:xfrm>
          <a:prstGeom prst="rect">
            <a:avLst/>
          </a:prstGeom>
        </p:spPr>
      </p:pic>
      <p:sp>
        <p:nvSpPr>
          <p:cNvPr id="5" name="Right Brace 4">
            <a:extLst>
              <a:ext uri="{FF2B5EF4-FFF2-40B4-BE49-F238E27FC236}">
                <a16:creationId xmlns:a16="http://schemas.microsoft.com/office/drawing/2014/main" id="{52A40F82-93F4-45E5-AF0E-AA7875056C61}"/>
              </a:ext>
            </a:extLst>
          </p:cNvPr>
          <p:cNvSpPr/>
          <p:nvPr/>
        </p:nvSpPr>
        <p:spPr bwMode="auto">
          <a:xfrm rot="5400000">
            <a:off x="7199696" y="2463950"/>
            <a:ext cx="386714" cy="3759673"/>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631C2434-B635-4430-B228-8D283F8B41CC}"/>
              </a:ext>
            </a:extLst>
          </p:cNvPr>
          <p:cNvSpPr txBox="1"/>
          <p:nvPr/>
        </p:nvSpPr>
        <p:spPr bwMode="auto">
          <a:xfrm>
            <a:off x="6321285" y="4537144"/>
            <a:ext cx="2143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difference of 3</a:t>
            </a:r>
          </a:p>
        </p:txBody>
      </p:sp>
    </p:spTree>
    <p:extLst>
      <p:ext uri="{BB962C8B-B14F-4D97-AF65-F5344CB8AC3E}">
        <p14:creationId xmlns:p14="http://schemas.microsoft.com/office/powerpoint/2010/main" val="8174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a:t>
            </a:r>
          </a:p>
        </p:txBody>
      </p:sp>
      <p:pic>
        <p:nvPicPr>
          <p:cNvPr id="4" name="Picture 3">
            <a:extLst>
              <a:ext uri="{FF2B5EF4-FFF2-40B4-BE49-F238E27FC236}">
                <a16:creationId xmlns:a16="http://schemas.microsoft.com/office/drawing/2014/main" id="{4C6F968D-0758-4967-AEEE-BE0155CD1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564852"/>
            <a:ext cx="6135088" cy="1728299"/>
          </a:xfrm>
          <a:prstGeom prst="rect">
            <a:avLst/>
          </a:prstGeom>
        </p:spPr>
      </p:pic>
      <p:sp>
        <p:nvSpPr>
          <p:cNvPr id="5" name="Right Brace 4">
            <a:extLst>
              <a:ext uri="{FF2B5EF4-FFF2-40B4-BE49-F238E27FC236}">
                <a16:creationId xmlns:a16="http://schemas.microsoft.com/office/drawing/2014/main" id="{1637C503-28E5-4FC1-A724-E63E1099B928}"/>
              </a:ext>
            </a:extLst>
          </p:cNvPr>
          <p:cNvSpPr/>
          <p:nvPr/>
        </p:nvSpPr>
        <p:spPr bwMode="auto">
          <a:xfrm rot="16200000" flipV="1">
            <a:off x="6550498" y="-190072"/>
            <a:ext cx="386714" cy="4985818"/>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FD1E77E6-4A45-4295-AE25-97E2B142C6DC}"/>
              </a:ext>
            </a:extLst>
          </p:cNvPr>
          <p:cNvSpPr txBox="1"/>
          <p:nvPr/>
        </p:nvSpPr>
        <p:spPr bwMode="auto">
          <a:xfrm>
            <a:off x="5672087" y="1647816"/>
            <a:ext cx="2143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difference of 4</a:t>
            </a:r>
          </a:p>
        </p:txBody>
      </p:sp>
    </p:spTree>
    <p:extLst>
      <p:ext uri="{BB962C8B-B14F-4D97-AF65-F5344CB8AC3E}">
        <p14:creationId xmlns:p14="http://schemas.microsoft.com/office/powerpoint/2010/main" val="39825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2488455" y="2627337"/>
            <a:ext cx="6507678" cy="1718043"/>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14" name="Picture 13" descr="ncetm_mm_sp1_se11_aw0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975" y="2572329"/>
            <a:ext cx="6134792" cy="1758141"/>
          </a:xfrm>
          <a:prstGeom prst="rect">
            <a:avLst/>
          </a:prstGeom>
        </p:spPr>
      </p:pic>
      <p:pic>
        <p:nvPicPr>
          <p:cNvPr id="27" name="Picture 26" descr="ncetm_mm_sp1_se11_aw002.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1092" y="2576539"/>
            <a:ext cx="2010108" cy="1758141"/>
          </a:xfrm>
          <a:prstGeom prst="rect">
            <a:avLst/>
          </a:prstGeom>
        </p:spPr>
      </p:pic>
      <p:grpSp>
        <p:nvGrpSpPr>
          <p:cNvPr id="47" name="Group 46"/>
          <p:cNvGrpSpPr/>
          <p:nvPr/>
        </p:nvGrpSpPr>
        <p:grpSpPr>
          <a:xfrm>
            <a:off x="8762294" y="2280063"/>
            <a:ext cx="395560" cy="2208811"/>
            <a:chOff x="783772" y="2280062"/>
            <a:chExt cx="6850082" cy="2208811"/>
          </a:xfrm>
        </p:grpSpPr>
        <p:sp>
          <p:nvSpPr>
            <p:cNvPr id="37" name="Rectangle 36"/>
            <p:cNvSpPr/>
            <p:nvPr/>
          </p:nvSpPr>
          <p:spPr bwMode="auto">
            <a:xfrm>
              <a:off x="783772" y="2327564"/>
              <a:ext cx="2481941"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p:cNvSpPr/>
            <p:nvPr/>
          </p:nvSpPr>
          <p:spPr bwMode="auto">
            <a:xfrm>
              <a:off x="4833258" y="2301835"/>
              <a:ext cx="2800596"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0" name="Rectangle 39"/>
            <p:cNvSpPr/>
            <p:nvPr/>
          </p:nvSpPr>
          <p:spPr bwMode="auto">
            <a:xfrm>
              <a:off x="2907476" y="2280062"/>
              <a:ext cx="2800596" cy="423555"/>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6" name="Rectangle 45"/>
            <p:cNvSpPr/>
            <p:nvPr/>
          </p:nvSpPr>
          <p:spPr bwMode="auto">
            <a:xfrm>
              <a:off x="2952998" y="4201886"/>
              <a:ext cx="2800596" cy="286987"/>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8" name="TextBox 27"/>
          <p:cNvSpPr txBox="1"/>
          <p:nvPr/>
        </p:nvSpPr>
        <p:spPr bwMode="auto">
          <a:xfrm>
            <a:off x="3190417" y="4563116"/>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9" name="TextBox 28"/>
          <p:cNvSpPr txBox="1"/>
          <p:nvPr/>
        </p:nvSpPr>
        <p:spPr bwMode="auto">
          <a:xfrm>
            <a:off x="5393874" y="4569540"/>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0" name="TextBox 29"/>
          <p:cNvSpPr txBox="1"/>
          <p:nvPr/>
        </p:nvSpPr>
        <p:spPr bwMode="auto">
          <a:xfrm>
            <a:off x="7612816" y="4562244"/>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31" name="TextBox 30"/>
          <p:cNvSpPr txBox="1"/>
          <p:nvPr/>
        </p:nvSpPr>
        <p:spPr bwMode="auto">
          <a:xfrm>
            <a:off x="4291706" y="4569543"/>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2" name="TextBox 31"/>
          <p:cNvSpPr txBox="1"/>
          <p:nvPr/>
        </p:nvSpPr>
        <p:spPr bwMode="auto">
          <a:xfrm>
            <a:off x="6502464" y="4561373"/>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6" name="Rectangle 35"/>
          <p:cNvSpPr/>
          <p:nvPr/>
        </p:nvSpPr>
        <p:spPr bwMode="auto">
          <a:xfrm>
            <a:off x="2628385" y="2709254"/>
            <a:ext cx="1518222" cy="1518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4" name="Rectangle 43"/>
          <p:cNvSpPr/>
          <p:nvPr/>
        </p:nvSpPr>
        <p:spPr bwMode="auto">
          <a:xfrm>
            <a:off x="7006989" y="2679188"/>
            <a:ext cx="1518222" cy="151822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5" name="TextBox 44"/>
          <p:cNvSpPr txBox="1"/>
          <p:nvPr/>
        </p:nvSpPr>
        <p:spPr bwMode="auto">
          <a:xfrm>
            <a:off x="8679190" y="4576304"/>
            <a:ext cx="17284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9</a:t>
            </a:r>
          </a:p>
        </p:txBody>
      </p:sp>
      <p:pic>
        <p:nvPicPr>
          <p:cNvPr id="25" name="Picture 24" descr="ncetm_mm_sp1_se11_aw002.png">
            <a:extLst>
              <a:ext uri="{FF2B5EF4-FFF2-40B4-BE49-F238E27FC236}">
                <a16:creationId xmlns:a16="http://schemas.microsoft.com/office/drawing/2014/main" id="{4860F8CD-1BE9-4C00-B456-99A6F66367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006"/>
          <a:stretch/>
        </p:blipFill>
        <p:spPr>
          <a:xfrm>
            <a:off x="6701777" y="2568119"/>
            <a:ext cx="2010108" cy="1758141"/>
          </a:xfrm>
          <a:prstGeom prst="rect">
            <a:avLst/>
          </a:prstGeom>
        </p:spPr>
      </p:pic>
      <p:pic>
        <p:nvPicPr>
          <p:cNvPr id="26" name="Picture 25" descr="ncetm_mm_sp1_se11_aw002.png">
            <a:extLst>
              <a:ext uri="{FF2B5EF4-FFF2-40B4-BE49-F238E27FC236}">
                <a16:creationId xmlns:a16="http://schemas.microsoft.com/office/drawing/2014/main" id="{EB1DCF7A-4F09-4560-AEBF-F82C2FCB25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18702" y="2627336"/>
            <a:ext cx="1522608" cy="1600141"/>
          </a:xfrm>
          <a:prstGeom prst="roundRect">
            <a:avLst/>
          </a:prstGeom>
        </p:spPr>
      </p:pic>
      <p:sp>
        <p:nvSpPr>
          <p:cNvPr id="34" name="Oval 33"/>
          <p:cNvSpPr/>
          <p:nvPr/>
        </p:nvSpPr>
        <p:spPr bwMode="auto">
          <a:xfrm>
            <a:off x="2643930" y="2722903"/>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Oval 34"/>
          <p:cNvSpPr/>
          <p:nvPr/>
        </p:nvSpPr>
        <p:spPr bwMode="auto">
          <a:xfrm>
            <a:off x="3715072" y="3781288"/>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9" name="Oval 38"/>
          <p:cNvSpPr/>
          <p:nvPr/>
        </p:nvSpPr>
        <p:spPr bwMode="auto">
          <a:xfrm>
            <a:off x="7065379" y="271568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1" name="Oval 40"/>
          <p:cNvSpPr/>
          <p:nvPr/>
        </p:nvSpPr>
        <p:spPr bwMode="auto">
          <a:xfrm>
            <a:off x="8108274" y="2722108"/>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42" name="Oval 41"/>
          <p:cNvSpPr/>
          <p:nvPr/>
        </p:nvSpPr>
        <p:spPr bwMode="auto">
          <a:xfrm>
            <a:off x="7070914" y="377954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Oval 42"/>
          <p:cNvSpPr/>
          <p:nvPr/>
        </p:nvSpPr>
        <p:spPr bwMode="auto">
          <a:xfrm>
            <a:off x="8107392" y="3779541"/>
            <a:ext cx="370800" cy="370800"/>
          </a:xfrm>
          <a:prstGeom prst="ellipse">
            <a:avLst/>
          </a:prstGeom>
          <a:solidFill>
            <a:schemeClr val="tx1"/>
          </a:solidFill>
          <a:ln>
            <a:solidFill>
              <a:schemeClr val="tx1"/>
            </a:solid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411985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xit" presetSubtype="0" fill="hold" grpId="0"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42" presetClass="path" presetSubtype="0" accel="50000" decel="50000" fill="hold" grpId="0" nodeType="withEffect">
                                  <p:stCondLst>
                                    <p:cond delay="0"/>
                                  </p:stCondLst>
                                  <p:childTnLst>
                                    <p:animMotion origin="layout" path="M 3.54167E-6 3.7037E-6 L 0.22318 0.00162 " pathEditMode="relative" rAng="0" ptsTypes="AA">
                                      <p:cBhvr>
                                        <p:cTn id="38" dur="2000" fill="hold"/>
                                        <p:tgtEl>
                                          <p:spTgt spid="34"/>
                                        </p:tgtEl>
                                        <p:attrNameLst>
                                          <p:attrName>ppt_x</p:attrName>
                                          <p:attrName>ppt_y</p:attrName>
                                        </p:attrNameLst>
                                      </p:cBhvr>
                                      <p:rCtr x="10990" y="-93"/>
                                    </p:animMotion>
                                  </p:childTnLst>
                                </p:cTn>
                              </p:par>
                              <p:par>
                                <p:cTn id="39" presetID="42" presetClass="path" presetSubtype="0" accel="50000" decel="50000" fill="hold" grpId="0" nodeType="withEffect">
                                  <p:stCondLst>
                                    <p:cond delay="0"/>
                                  </p:stCondLst>
                                  <p:childTnLst>
                                    <p:animMotion origin="layout" path="M -4.79167E-6 -2.96296E-6 L 0.18021 -0.07338 " pathEditMode="relative" rAng="0" ptsTypes="AA">
                                      <p:cBhvr>
                                        <p:cTn id="40" dur="2000" fill="hold"/>
                                        <p:tgtEl>
                                          <p:spTgt spid="35"/>
                                        </p:tgtEl>
                                        <p:attrNameLst>
                                          <p:attrName>ppt_x</p:attrName>
                                          <p:attrName>ppt_y</p:attrName>
                                        </p:attrNameLst>
                                      </p:cBhvr>
                                      <p:rCtr x="9232" y="-3843"/>
                                    </p:animMotion>
                                  </p:childTnLst>
                                </p:cTn>
                              </p:par>
                              <p:par>
                                <p:cTn id="41" presetID="42" presetClass="path" presetSubtype="0" accel="50000" decel="50000" fill="hold" grpId="0" nodeType="withEffect">
                                  <p:stCondLst>
                                    <p:cond delay="0"/>
                                  </p:stCondLst>
                                  <p:childTnLst>
                                    <p:animMotion origin="layout" path="M 2.77778E-7 3.33333E-6 L -0.18299 0.00301 " pathEditMode="relative" rAng="0" ptsTypes="AA">
                                      <p:cBhvr>
                                        <p:cTn id="42" dur="2000" fill="hold"/>
                                        <p:tgtEl>
                                          <p:spTgt spid="39"/>
                                        </p:tgtEl>
                                        <p:attrNameLst>
                                          <p:attrName>ppt_x</p:attrName>
                                          <p:attrName>ppt_y</p:attrName>
                                        </p:attrNameLst>
                                      </p:cBhvr>
                                      <p:rCtr x="-9184" y="139"/>
                                    </p:animMotion>
                                  </p:childTnLst>
                                </p:cTn>
                              </p:par>
                              <p:par>
                                <p:cTn id="43" presetID="42" presetClass="path" presetSubtype="0" accel="50000" decel="50000" fill="hold" grpId="0" nodeType="withEffect">
                                  <p:stCondLst>
                                    <p:cond delay="0"/>
                                  </p:stCondLst>
                                  <p:childTnLst>
                                    <p:animMotion origin="layout" path="M -0.00391 -2.59259E-6 L -0.22214 0.15556 " pathEditMode="relative" rAng="0" ptsTypes="AA">
                                      <p:cBhvr>
                                        <p:cTn id="44" dur="2000" fill="hold"/>
                                        <p:tgtEl>
                                          <p:spTgt spid="41"/>
                                        </p:tgtEl>
                                        <p:attrNameLst>
                                          <p:attrName>ppt_x</p:attrName>
                                          <p:attrName>ppt_y</p:attrName>
                                        </p:attrNameLst>
                                      </p:cBhvr>
                                      <p:rCtr x="-10911" y="7778"/>
                                    </p:animMotion>
                                  </p:childTnLst>
                                </p:cTn>
                              </p:par>
                              <p:par>
                                <p:cTn id="45" presetID="42" presetClass="path" presetSubtype="0" accel="50000" decel="50000" fill="hold" grpId="0" nodeType="withEffect">
                                  <p:stCondLst>
                                    <p:cond delay="0"/>
                                  </p:stCondLst>
                                  <p:childTnLst>
                                    <p:animMotion origin="layout" path="M 3.95833E-6 1.85185E-6 L -0.26823 -0.07546 " pathEditMode="relative" rAng="0" ptsTypes="AA">
                                      <p:cBhvr>
                                        <p:cTn id="46" dur="2000" fill="hold"/>
                                        <p:tgtEl>
                                          <p:spTgt spid="43"/>
                                        </p:tgtEl>
                                        <p:attrNameLst>
                                          <p:attrName>ppt_x</p:attrName>
                                          <p:attrName>ppt_y</p:attrName>
                                        </p:attrNameLst>
                                      </p:cBhvr>
                                      <p:rCtr x="-13346" y="-3843"/>
                                    </p:animMotion>
                                  </p:childTnLst>
                                </p:cTn>
                              </p:par>
                              <p:par>
                                <p:cTn id="47" presetID="42" presetClass="path" presetSubtype="0" accel="50000" decel="50000" fill="hold" grpId="0" nodeType="withEffect">
                                  <p:stCondLst>
                                    <p:cond delay="0"/>
                                  </p:stCondLst>
                                  <p:childTnLst>
                                    <p:animMotion origin="layout" path="M -0.0026 7.40741E-7 L -0.09271 0.00185 " pathEditMode="relative" rAng="0" ptsTypes="AA">
                                      <p:cBhvr>
                                        <p:cTn id="48" dur="2000" fill="hold"/>
                                        <p:tgtEl>
                                          <p:spTgt spid="42"/>
                                        </p:tgtEl>
                                        <p:attrNameLst>
                                          <p:attrName>ppt_x</p:attrName>
                                          <p:attrName>ppt_y</p:attrName>
                                        </p:attrNameLst>
                                      </p:cBhvr>
                                      <p:rCtr x="-4505" y="93"/>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p:bldP spid="29" grpId="0"/>
      <p:bldP spid="30" grpId="0"/>
      <p:bldP spid="31" grpId="0"/>
      <p:bldP spid="32" grpId="0"/>
      <p:bldP spid="45" grpId="0"/>
      <p:bldP spid="34" grpId="0" animBg="1"/>
      <p:bldP spid="35" grpId="0" animBg="1"/>
      <p:bldP spid="39" grpId="0" animBg="1"/>
      <p:bldP spid="41" grpId="0" animBg="1"/>
      <p:bldP spid="42" grpId="0" animBg="1"/>
      <p:bldP spid="4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1:3</a:t>
            </a:r>
          </a:p>
        </p:txBody>
      </p:sp>
      <p:pic>
        <p:nvPicPr>
          <p:cNvPr id="4" name="Picture 3">
            <a:extLst>
              <a:ext uri="{FF2B5EF4-FFF2-40B4-BE49-F238E27FC236}">
                <a16:creationId xmlns:a16="http://schemas.microsoft.com/office/drawing/2014/main" id="{4ACEDD64-25B8-476F-8335-87192933FA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20886" y="647382"/>
            <a:ext cx="1069161" cy="2778401"/>
          </a:xfrm>
          <a:prstGeom prst="rect">
            <a:avLst/>
          </a:prstGeom>
        </p:spPr>
      </p:pic>
      <p:sp>
        <p:nvSpPr>
          <p:cNvPr id="7" name="Right Brace 6">
            <a:extLst>
              <a:ext uri="{FF2B5EF4-FFF2-40B4-BE49-F238E27FC236}">
                <a16:creationId xmlns:a16="http://schemas.microsoft.com/office/drawing/2014/main" id="{F55FD14B-6045-4303-BF97-259275007CDF}"/>
              </a:ext>
            </a:extLst>
          </p:cNvPr>
          <p:cNvSpPr/>
          <p:nvPr/>
        </p:nvSpPr>
        <p:spPr bwMode="auto">
          <a:xfrm rot="5400000">
            <a:off x="6802642" y="3668144"/>
            <a:ext cx="386714" cy="4201200"/>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C4C5A92E-9EDB-413A-9F5E-8E8F05DE31C7}"/>
              </a:ext>
            </a:extLst>
          </p:cNvPr>
          <p:cNvSpPr txBox="1"/>
          <p:nvPr/>
        </p:nvSpPr>
        <p:spPr bwMode="auto">
          <a:xfrm>
            <a:off x="5511844" y="5895424"/>
            <a:ext cx="2968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difference of 7 years</a:t>
            </a:r>
          </a:p>
        </p:txBody>
      </p:sp>
      <p:grpSp>
        <p:nvGrpSpPr>
          <p:cNvPr id="30" name="Group 29">
            <a:extLst>
              <a:ext uri="{FF2B5EF4-FFF2-40B4-BE49-F238E27FC236}">
                <a16:creationId xmlns:a16="http://schemas.microsoft.com/office/drawing/2014/main" id="{5D0BD806-CB85-4515-ABC8-C12DC07FDD6E}"/>
              </a:ext>
            </a:extLst>
          </p:cNvPr>
          <p:cNvGrpSpPr/>
          <p:nvPr/>
        </p:nvGrpSpPr>
        <p:grpSpPr>
          <a:xfrm>
            <a:off x="3095400" y="4079414"/>
            <a:ext cx="6001200" cy="637200"/>
            <a:chOff x="1571400" y="4345163"/>
            <a:chExt cx="6001200" cy="637200"/>
          </a:xfrm>
        </p:grpSpPr>
        <p:sp>
          <p:nvSpPr>
            <p:cNvPr id="5" name="Rectangle 4">
              <a:extLst>
                <a:ext uri="{FF2B5EF4-FFF2-40B4-BE49-F238E27FC236}">
                  <a16:creationId xmlns:a16="http://schemas.microsoft.com/office/drawing/2014/main" id="{CF40FEEA-70C9-432D-AF38-13EAE16B12EF}"/>
                </a:ext>
              </a:extLst>
            </p:cNvPr>
            <p:cNvSpPr/>
            <p:nvPr/>
          </p:nvSpPr>
          <p:spPr bwMode="auto">
            <a:xfrm>
              <a:off x="1571400" y="4345163"/>
              <a:ext cx="60012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45533A3F-B730-44AA-82EA-F9A4C067315D}"/>
                </a:ext>
              </a:extLst>
            </p:cNvPr>
            <p:cNvSpPr txBox="1"/>
            <p:nvPr/>
          </p:nvSpPr>
          <p:spPr bwMode="auto">
            <a:xfrm>
              <a:off x="3657006" y="4432931"/>
              <a:ext cx="1863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years old</a:t>
              </a:r>
            </a:p>
          </p:txBody>
        </p:sp>
      </p:grpSp>
      <p:grpSp>
        <p:nvGrpSpPr>
          <p:cNvPr id="31" name="Group 30">
            <a:extLst>
              <a:ext uri="{FF2B5EF4-FFF2-40B4-BE49-F238E27FC236}">
                <a16:creationId xmlns:a16="http://schemas.microsoft.com/office/drawing/2014/main" id="{EC58C5E1-7192-4081-8E94-4DC21CB4E6C6}"/>
              </a:ext>
            </a:extLst>
          </p:cNvPr>
          <p:cNvGrpSpPr/>
          <p:nvPr/>
        </p:nvGrpSpPr>
        <p:grpSpPr>
          <a:xfrm>
            <a:off x="3095400" y="4875847"/>
            <a:ext cx="1800000" cy="637200"/>
            <a:chOff x="1571400" y="5141596"/>
            <a:chExt cx="1800000" cy="637200"/>
          </a:xfrm>
        </p:grpSpPr>
        <p:sp>
          <p:nvSpPr>
            <p:cNvPr id="6" name="Rectangle 5">
              <a:extLst>
                <a:ext uri="{FF2B5EF4-FFF2-40B4-BE49-F238E27FC236}">
                  <a16:creationId xmlns:a16="http://schemas.microsoft.com/office/drawing/2014/main" id="{6BBA4136-924B-45D4-B2B4-70DA063CB67D}"/>
                </a:ext>
              </a:extLst>
            </p:cNvPr>
            <p:cNvSpPr/>
            <p:nvPr/>
          </p:nvSpPr>
          <p:spPr bwMode="auto">
            <a:xfrm>
              <a:off x="1571400" y="5141596"/>
              <a:ext cx="1800000" cy="637200"/>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TextBox 9">
              <a:extLst>
                <a:ext uri="{FF2B5EF4-FFF2-40B4-BE49-F238E27FC236}">
                  <a16:creationId xmlns:a16="http://schemas.microsoft.com/office/drawing/2014/main" id="{DA62762D-C9D0-4650-AF6C-DA922D3EF616}"/>
                </a:ext>
              </a:extLst>
            </p:cNvPr>
            <p:cNvSpPr txBox="1"/>
            <p:nvPr/>
          </p:nvSpPr>
          <p:spPr bwMode="auto">
            <a:xfrm>
              <a:off x="1639762" y="5229364"/>
              <a:ext cx="169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years old</a:t>
              </a:r>
            </a:p>
          </p:txBody>
        </p:sp>
      </p:grpSp>
      <p:sp>
        <p:nvSpPr>
          <p:cNvPr id="11" name="TextBox 10">
            <a:extLst>
              <a:ext uri="{FF2B5EF4-FFF2-40B4-BE49-F238E27FC236}">
                <a16:creationId xmlns:a16="http://schemas.microsoft.com/office/drawing/2014/main" id="{634D2374-3B18-4712-BA59-C46108137E92}"/>
              </a:ext>
            </a:extLst>
          </p:cNvPr>
          <p:cNvSpPr txBox="1"/>
          <p:nvPr/>
        </p:nvSpPr>
        <p:spPr bwMode="auto">
          <a:xfrm>
            <a:off x="1905383" y="3503475"/>
            <a:ext cx="3818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Ben is ten years old</a:t>
            </a:r>
          </a:p>
        </p:txBody>
      </p:sp>
      <p:sp>
        <p:nvSpPr>
          <p:cNvPr id="12" name="TextBox 11">
            <a:extLst>
              <a:ext uri="{FF2B5EF4-FFF2-40B4-BE49-F238E27FC236}">
                <a16:creationId xmlns:a16="http://schemas.microsoft.com/office/drawing/2014/main" id="{0CAEEBB2-A829-4B82-992C-5C21C1413DD5}"/>
              </a:ext>
            </a:extLst>
          </p:cNvPr>
          <p:cNvSpPr txBox="1"/>
          <p:nvPr/>
        </p:nvSpPr>
        <p:spPr bwMode="auto">
          <a:xfrm>
            <a:off x="5952997" y="3503475"/>
            <a:ext cx="4118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Charlotte is three years old</a:t>
            </a:r>
          </a:p>
        </p:txBody>
      </p:sp>
      <p:pic>
        <p:nvPicPr>
          <p:cNvPr id="18" name="Picture 17">
            <a:extLst>
              <a:ext uri="{FF2B5EF4-FFF2-40B4-BE49-F238E27FC236}">
                <a16:creationId xmlns:a16="http://schemas.microsoft.com/office/drawing/2014/main" id="{24B9A0D2-A463-4938-ACEC-E321A62F63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65319" y="647382"/>
            <a:ext cx="984252" cy="2778401"/>
          </a:xfrm>
          <a:prstGeom prst="rect">
            <a:avLst/>
          </a:prstGeom>
        </p:spPr>
      </p:pic>
    </p:spTree>
    <p:extLst>
      <p:ext uri="{BB962C8B-B14F-4D97-AF65-F5344CB8AC3E}">
        <p14:creationId xmlns:p14="http://schemas.microsoft.com/office/powerpoint/2010/main" val="21960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xit" presetSubtype="0" fill="hold" grpId="2" nodeType="after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grpId="5"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xit" presetSubtype="0" fill="hold" grpId="4" nodeType="after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2500"/>
                            </p:stCondLst>
                            <p:childTnLst>
                              <p:par>
                                <p:cTn id="28" presetID="10" presetClass="entr" presetSubtype="0" fill="hold" grpId="3"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1000"/>
                            </p:stCondLst>
                            <p:childTnLst>
                              <p:par>
                                <p:cTn id="44" presetID="10" presetClass="exit" presetSubtype="0" fill="hold" grpId="2" nodeType="afterEffect">
                                  <p:stCondLst>
                                    <p:cond delay="0"/>
                                  </p:stCondLst>
                                  <p:childTnLst>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par>
                          <p:cTn id="47" fill="hold">
                            <p:stCondLst>
                              <p:cond delay="1500"/>
                            </p:stCondLst>
                            <p:childTnLst>
                              <p:par>
                                <p:cTn id="48" presetID="10" presetClass="entr" presetSubtype="0" fill="hold" grpId="3"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000"/>
                            </p:stCondLst>
                            <p:childTnLst>
                              <p:par>
                                <p:cTn id="52" presetID="10" presetClass="exit" presetSubtype="0" fill="hold" grpId="4" nodeType="after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par>
                          <p:cTn id="55" fill="hold">
                            <p:stCondLst>
                              <p:cond delay="2500"/>
                            </p:stCondLst>
                            <p:childTnLst>
                              <p:par>
                                <p:cTn id="56" presetID="10" presetClass="entr" presetSubtype="0" fill="hold" grpId="5"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P spid="11" grpId="1"/>
      <p:bldP spid="11" grpId="2"/>
      <p:bldP spid="11" grpId="3"/>
      <p:bldP spid="11" grpId="4"/>
      <p:bldP spid="11" grpId="5"/>
      <p:bldP spid="12" grpId="0"/>
      <p:bldP spid="12" grpId="1"/>
      <p:bldP spid="12" grpId="2"/>
      <p:bldP spid="12" grpId="3"/>
      <p:bldP spid="12" grpId="4"/>
      <p:bldP spid="12" grpId="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1:4</a:t>
            </a:r>
          </a:p>
        </p:txBody>
      </p:sp>
      <p:sp>
        <p:nvSpPr>
          <p:cNvPr id="5" name="Right Brace 4">
            <a:extLst>
              <a:ext uri="{FF2B5EF4-FFF2-40B4-BE49-F238E27FC236}">
                <a16:creationId xmlns:a16="http://schemas.microsoft.com/office/drawing/2014/main" id="{A9EAB874-66F5-4DCC-9BED-460C092C89B9}"/>
              </a:ext>
            </a:extLst>
          </p:cNvPr>
          <p:cNvSpPr/>
          <p:nvPr/>
        </p:nvSpPr>
        <p:spPr bwMode="auto">
          <a:xfrm rot="5400000">
            <a:off x="7519308" y="2776426"/>
            <a:ext cx="386714" cy="2603501"/>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TextBox 5">
            <a:extLst>
              <a:ext uri="{FF2B5EF4-FFF2-40B4-BE49-F238E27FC236}">
                <a16:creationId xmlns:a16="http://schemas.microsoft.com/office/drawing/2014/main" id="{CD723E01-E041-469E-AD13-A98BCF1A40C0}"/>
              </a:ext>
            </a:extLst>
          </p:cNvPr>
          <p:cNvSpPr txBox="1"/>
          <p:nvPr/>
        </p:nvSpPr>
        <p:spPr bwMode="auto">
          <a:xfrm>
            <a:off x="7533082" y="4300121"/>
            <a:ext cx="359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grpSp>
        <p:nvGrpSpPr>
          <p:cNvPr id="13" name="Group 12">
            <a:extLst>
              <a:ext uri="{FF2B5EF4-FFF2-40B4-BE49-F238E27FC236}">
                <a16:creationId xmlns:a16="http://schemas.microsoft.com/office/drawing/2014/main" id="{41AB14AB-BEC3-4B1E-A29C-E0A381468EF4}"/>
              </a:ext>
            </a:extLst>
          </p:cNvPr>
          <p:cNvGrpSpPr/>
          <p:nvPr/>
        </p:nvGrpSpPr>
        <p:grpSpPr>
          <a:xfrm>
            <a:off x="3177586" y="2371906"/>
            <a:ext cx="5836831" cy="637994"/>
            <a:chOff x="1802219" y="2371906"/>
            <a:chExt cx="5836831" cy="637994"/>
          </a:xfrm>
        </p:grpSpPr>
        <p:sp>
          <p:nvSpPr>
            <p:cNvPr id="8" name="Rectangle 7">
              <a:extLst>
                <a:ext uri="{FF2B5EF4-FFF2-40B4-BE49-F238E27FC236}">
                  <a16:creationId xmlns:a16="http://schemas.microsoft.com/office/drawing/2014/main" id="{FA94D50C-1708-438E-8138-9728F07AEA5B}"/>
                </a:ext>
              </a:extLst>
            </p:cNvPr>
            <p:cNvSpPr/>
            <p:nvPr/>
          </p:nvSpPr>
          <p:spPr bwMode="auto">
            <a:xfrm>
              <a:off x="1802219" y="2371906"/>
              <a:ext cx="58368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336E506A-C8A2-43DD-82AB-682903F2DB5E}"/>
                </a:ext>
              </a:extLst>
            </p:cNvPr>
            <p:cNvSpPr txBox="1"/>
            <p:nvPr/>
          </p:nvSpPr>
          <p:spPr bwMode="auto">
            <a:xfrm>
              <a:off x="4544945" y="246007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grpSp>
      <p:grpSp>
        <p:nvGrpSpPr>
          <p:cNvPr id="14" name="Group 13">
            <a:extLst>
              <a:ext uri="{FF2B5EF4-FFF2-40B4-BE49-F238E27FC236}">
                <a16:creationId xmlns:a16="http://schemas.microsoft.com/office/drawing/2014/main" id="{0AE1FEB2-F748-41CD-9094-C9AFAE3BBC59}"/>
              </a:ext>
            </a:extLst>
          </p:cNvPr>
          <p:cNvGrpSpPr/>
          <p:nvPr/>
        </p:nvGrpSpPr>
        <p:grpSpPr>
          <a:xfrm>
            <a:off x="3177585" y="3170167"/>
            <a:ext cx="3233331" cy="637994"/>
            <a:chOff x="1802218" y="3236845"/>
            <a:chExt cx="3233331" cy="637994"/>
          </a:xfrm>
        </p:grpSpPr>
        <p:sp>
          <p:nvSpPr>
            <p:cNvPr id="11" name="Rectangle 10">
              <a:extLst>
                <a:ext uri="{FF2B5EF4-FFF2-40B4-BE49-F238E27FC236}">
                  <a16:creationId xmlns:a16="http://schemas.microsoft.com/office/drawing/2014/main" id="{8CE6F50A-2837-4F8E-B82B-FCA063FC18A9}"/>
                </a:ext>
              </a:extLst>
            </p:cNvPr>
            <p:cNvSpPr/>
            <p:nvPr/>
          </p:nvSpPr>
          <p:spPr bwMode="auto">
            <a:xfrm>
              <a:off x="1802218" y="3236845"/>
              <a:ext cx="3233331" cy="637994"/>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BAD63416-B1E1-438E-A436-987CD06E8EC7}"/>
                </a:ext>
              </a:extLst>
            </p:cNvPr>
            <p:cNvSpPr txBox="1"/>
            <p:nvPr/>
          </p:nvSpPr>
          <p:spPr bwMode="auto">
            <a:xfrm>
              <a:off x="3243194" y="332500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grpSp>
    </p:spTree>
    <p:extLst>
      <p:ext uri="{BB962C8B-B14F-4D97-AF65-F5344CB8AC3E}">
        <p14:creationId xmlns:p14="http://schemas.microsoft.com/office/powerpoint/2010/main" val="37192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ECC0D7-5F3E-4DB9-A748-E020DB08F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652" y="3437030"/>
            <a:ext cx="359127" cy="359127"/>
          </a:xfrm>
          <a:prstGeom prst="rect">
            <a:avLst/>
          </a:prstGeom>
        </p:spPr>
      </p:pic>
      <p:pic>
        <p:nvPicPr>
          <p:cNvPr id="16" name="Picture 15">
            <a:extLst>
              <a:ext uri="{FF2B5EF4-FFF2-40B4-BE49-F238E27FC236}">
                <a16:creationId xmlns:a16="http://schemas.microsoft.com/office/drawing/2014/main" id="{BCFCE3CA-F69B-4505-AC62-C5CD012B3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526" y="3437030"/>
            <a:ext cx="359127" cy="359127"/>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1:4</a:t>
            </a:r>
          </a:p>
        </p:txBody>
      </p:sp>
      <p:sp>
        <p:nvSpPr>
          <p:cNvPr id="5" name="Arc 4">
            <a:extLst>
              <a:ext uri="{FF2B5EF4-FFF2-40B4-BE49-F238E27FC236}">
                <a16:creationId xmlns:a16="http://schemas.microsoft.com/office/drawing/2014/main" id="{0D188BEB-F36F-4F7C-A71D-74794BCD33EA}"/>
              </a:ext>
            </a:extLst>
          </p:cNvPr>
          <p:cNvSpPr/>
          <p:nvPr/>
        </p:nvSpPr>
        <p:spPr bwMode="auto">
          <a:xfrm rot="16200000">
            <a:off x="5345052" y="2874062"/>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Arc 7">
            <a:extLst>
              <a:ext uri="{FF2B5EF4-FFF2-40B4-BE49-F238E27FC236}">
                <a16:creationId xmlns:a16="http://schemas.microsoft.com/office/drawing/2014/main" id="{0348AE34-B6DC-4579-BFFB-358B29A624F7}"/>
              </a:ext>
            </a:extLst>
          </p:cNvPr>
          <p:cNvSpPr/>
          <p:nvPr/>
        </p:nvSpPr>
        <p:spPr bwMode="auto">
          <a:xfrm rot="16200000">
            <a:off x="5938777" y="2874063"/>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Arc 8">
            <a:extLst>
              <a:ext uri="{FF2B5EF4-FFF2-40B4-BE49-F238E27FC236}">
                <a16:creationId xmlns:a16="http://schemas.microsoft.com/office/drawing/2014/main" id="{C4AC7FD2-2636-487D-8126-EEF8769A3B4C}"/>
              </a:ext>
            </a:extLst>
          </p:cNvPr>
          <p:cNvSpPr/>
          <p:nvPr/>
        </p:nvSpPr>
        <p:spPr bwMode="auto">
          <a:xfrm rot="16200000">
            <a:off x="6532502" y="2874063"/>
            <a:ext cx="828000" cy="558000"/>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Arc 9">
            <a:extLst>
              <a:ext uri="{FF2B5EF4-FFF2-40B4-BE49-F238E27FC236}">
                <a16:creationId xmlns:a16="http://schemas.microsoft.com/office/drawing/2014/main" id="{4F3F6D5F-C29B-44D3-A8E4-0CE1CCF583CC}"/>
              </a:ext>
            </a:extLst>
          </p:cNvPr>
          <p:cNvSpPr/>
          <p:nvPr/>
        </p:nvSpPr>
        <p:spPr bwMode="auto">
          <a:xfrm rot="16200000">
            <a:off x="5572574" y="1860235"/>
            <a:ext cx="1578270" cy="1727587"/>
          </a:xfrm>
          <a:prstGeom prst="arc">
            <a:avLst>
              <a:gd name="adj1" fmla="val 16200000"/>
              <a:gd name="adj2" fmla="val 5344557"/>
            </a:avLst>
          </a:prstGeom>
          <a:noFill/>
          <a:ln w="12700" cap="flat" cmpd="sng" algn="ctr">
            <a:solidFill>
              <a:srgbClr val="00628C"/>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TextBox 10">
            <a:extLst>
              <a:ext uri="{FF2B5EF4-FFF2-40B4-BE49-F238E27FC236}">
                <a16:creationId xmlns:a16="http://schemas.microsoft.com/office/drawing/2014/main" id="{140895A0-CD95-4270-8CF7-C77592552D36}"/>
              </a:ext>
            </a:extLst>
          </p:cNvPr>
          <p:cNvSpPr txBox="1"/>
          <p:nvPr/>
        </p:nvSpPr>
        <p:spPr bwMode="auto">
          <a:xfrm>
            <a:off x="6198042" y="1500225"/>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628C"/>
                </a:solidFill>
                <a:latin typeface="Myriad Pro Semibold" charset="0"/>
                <a:ea typeface="Myriad Pro Semibold" charset="0"/>
                <a:cs typeface="Myriad Pro Semibold" charset="0"/>
              </a:rPr>
              <a:t>3</a:t>
            </a:r>
          </a:p>
        </p:txBody>
      </p:sp>
      <p:pic>
        <p:nvPicPr>
          <p:cNvPr id="19" name="Picture 18">
            <a:extLst>
              <a:ext uri="{FF2B5EF4-FFF2-40B4-BE49-F238E27FC236}">
                <a16:creationId xmlns:a16="http://schemas.microsoft.com/office/drawing/2014/main" id="{D8B67EF3-5802-4236-B0C3-FD4863D80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533" y="3208287"/>
            <a:ext cx="5992934" cy="501282"/>
          </a:xfrm>
          <a:prstGeom prst="rect">
            <a:avLst/>
          </a:prstGeom>
        </p:spPr>
      </p:pic>
    </p:spTree>
    <p:extLst>
      <p:ext uri="{BB962C8B-B14F-4D97-AF65-F5344CB8AC3E}">
        <p14:creationId xmlns:p14="http://schemas.microsoft.com/office/powerpoint/2010/main" val="115371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2,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726461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calculate the difference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537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2,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3"/>
              </a:rPr>
              <a:t>1.12 Addition and subtraction: subtraction as difference</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9521336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2:1 - 2:4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4"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Picture Placeholder 9" descr="A picture containing graphical user interface&#10;&#10;Description automatically generated">
            <a:extLst>
              <a:ext uri="{FF2B5EF4-FFF2-40B4-BE49-F238E27FC236}">
                <a16:creationId xmlns:a16="http://schemas.microsoft.com/office/drawing/2014/main" id="{2CAB1BEB-A089-4E19-B38B-F75EBB9D3BA3}"/>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22" b="222"/>
          <a:stretch>
            <a:fillRect/>
          </a:stretch>
        </p:blipFill>
        <p:spPr/>
      </p:pic>
    </p:spTree>
    <p:extLst>
      <p:ext uri="{BB962C8B-B14F-4D97-AF65-F5344CB8AC3E}">
        <p14:creationId xmlns:p14="http://schemas.microsoft.com/office/powerpoint/2010/main" val="256077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5" name="Rectangle 4">
            <a:extLst>
              <a:ext uri="{FF2B5EF4-FFF2-40B4-BE49-F238E27FC236}">
                <a16:creationId xmlns:a16="http://schemas.microsoft.com/office/drawing/2014/main" id="{9C5D3304-09C4-4B34-8437-A2ECD509568D}"/>
              </a:ext>
            </a:extLst>
          </p:cNvPr>
          <p:cNvSpPr/>
          <p:nvPr/>
        </p:nvSpPr>
        <p:spPr bwMode="auto">
          <a:xfrm>
            <a:off x="3030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D6DC1319-8994-44E4-8B47-56F522A1535C}"/>
              </a:ext>
            </a:extLst>
          </p:cNvPr>
          <p:cNvSpPr/>
          <p:nvPr/>
        </p:nvSpPr>
        <p:spPr bwMode="auto">
          <a:xfrm>
            <a:off x="3028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D80A3BDC-5FAD-4F7B-AF8A-54A73B5D9F48}"/>
              </a:ext>
            </a:extLst>
          </p:cNvPr>
          <p:cNvSpPr/>
          <p:nvPr/>
        </p:nvSpPr>
        <p:spPr bwMode="auto">
          <a:xfrm>
            <a:off x="5326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24" name="Group 23">
            <a:extLst>
              <a:ext uri="{FF2B5EF4-FFF2-40B4-BE49-F238E27FC236}">
                <a16:creationId xmlns:a16="http://schemas.microsoft.com/office/drawing/2014/main" id="{42562D0E-383B-4DF9-A4D1-91CB6DDCBFE8}"/>
              </a:ext>
            </a:extLst>
          </p:cNvPr>
          <p:cNvGrpSpPr/>
          <p:nvPr/>
        </p:nvGrpSpPr>
        <p:grpSpPr>
          <a:xfrm>
            <a:off x="3795342" y="2640806"/>
            <a:ext cx="4601316" cy="802482"/>
            <a:chOff x="2271342" y="2640806"/>
            <a:chExt cx="4601316" cy="802482"/>
          </a:xfrm>
        </p:grpSpPr>
        <p:cxnSp>
          <p:nvCxnSpPr>
            <p:cNvPr id="10" name="Straight Connector 9">
              <a:extLst>
                <a:ext uri="{FF2B5EF4-FFF2-40B4-BE49-F238E27FC236}">
                  <a16:creationId xmlns:a16="http://schemas.microsoft.com/office/drawing/2014/main" id="{49417FF2-574E-4E01-8C30-9352CB6F7890}"/>
                </a:ext>
              </a:extLst>
            </p:cNvPr>
            <p:cNvCxnSpPr/>
            <p:nvPr/>
          </p:nvCxnSpPr>
          <p:spPr bwMode="auto">
            <a:xfrm>
              <a:off x="227134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F70703F8-4F28-41F2-8AB7-9AB16E54DBD2}"/>
                </a:ext>
              </a:extLst>
            </p:cNvPr>
            <p:cNvCxnSpPr/>
            <p:nvPr/>
          </p:nvCxnSpPr>
          <p:spPr bwMode="auto">
            <a:xfrm>
              <a:off x="303822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00E53AB8-D4EF-4276-8077-33543650532F}"/>
                </a:ext>
              </a:extLst>
            </p:cNvPr>
            <p:cNvCxnSpPr/>
            <p:nvPr/>
          </p:nvCxnSpPr>
          <p:spPr bwMode="auto">
            <a:xfrm>
              <a:off x="3805114"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66F08EFB-5DB1-4E41-84DC-46236EA94224}"/>
                </a:ext>
              </a:extLst>
            </p:cNvPr>
            <p:cNvCxnSpPr/>
            <p:nvPr/>
          </p:nvCxnSpPr>
          <p:spPr bwMode="auto">
            <a:xfrm>
              <a:off x="4572000"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63836360-8EDD-40AA-B20C-AEDC5DE37531}"/>
                </a:ext>
              </a:extLst>
            </p:cNvPr>
            <p:cNvCxnSpPr/>
            <p:nvPr/>
          </p:nvCxnSpPr>
          <p:spPr bwMode="auto">
            <a:xfrm>
              <a:off x="5338886"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350063B4-ED8F-4189-B759-B6191F47C177}"/>
                </a:ext>
              </a:extLst>
            </p:cNvPr>
            <p:cNvCxnSpPr/>
            <p:nvPr/>
          </p:nvCxnSpPr>
          <p:spPr bwMode="auto">
            <a:xfrm>
              <a:off x="610577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F891FA36-FE36-4FCB-A592-5AB692957802}"/>
                </a:ext>
              </a:extLst>
            </p:cNvPr>
            <p:cNvCxnSpPr/>
            <p:nvPr/>
          </p:nvCxnSpPr>
          <p:spPr bwMode="auto">
            <a:xfrm>
              <a:off x="687265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a:extLst>
              <a:ext uri="{FF2B5EF4-FFF2-40B4-BE49-F238E27FC236}">
                <a16:creationId xmlns:a16="http://schemas.microsoft.com/office/drawing/2014/main" id="{B83952D5-6B37-4CA3-BA1F-EA808E853A5F}"/>
              </a:ext>
            </a:extLst>
          </p:cNvPr>
          <p:cNvGrpSpPr/>
          <p:nvPr/>
        </p:nvGrpSpPr>
        <p:grpSpPr>
          <a:xfrm>
            <a:off x="3798077" y="3443288"/>
            <a:ext cx="766886" cy="802482"/>
            <a:chOff x="2271342" y="3443288"/>
            <a:chExt cx="766886" cy="802482"/>
          </a:xfrm>
        </p:grpSpPr>
        <p:cxnSp>
          <p:nvCxnSpPr>
            <p:cNvPr id="18" name="Straight Connector 17">
              <a:extLst>
                <a:ext uri="{FF2B5EF4-FFF2-40B4-BE49-F238E27FC236}">
                  <a16:creationId xmlns:a16="http://schemas.microsoft.com/office/drawing/2014/main" id="{EACFFADD-39AB-464F-AC55-AE15FD3A83E1}"/>
                </a:ext>
              </a:extLst>
            </p:cNvPr>
            <p:cNvCxnSpPr/>
            <p:nvPr/>
          </p:nvCxnSpPr>
          <p:spPr bwMode="auto">
            <a:xfrm>
              <a:off x="2271342"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8F372E6E-12C1-4A50-8487-1D392D954CCE}"/>
                </a:ext>
              </a:extLst>
            </p:cNvPr>
            <p:cNvCxnSpPr/>
            <p:nvPr/>
          </p:nvCxnSpPr>
          <p:spPr bwMode="auto">
            <a:xfrm>
              <a:off x="303822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6" name="Group 25">
            <a:extLst>
              <a:ext uri="{FF2B5EF4-FFF2-40B4-BE49-F238E27FC236}">
                <a16:creationId xmlns:a16="http://schemas.microsoft.com/office/drawing/2014/main" id="{D43D379A-7390-47E8-AC5D-EDA38B6DC4E7}"/>
              </a:ext>
            </a:extLst>
          </p:cNvPr>
          <p:cNvGrpSpPr/>
          <p:nvPr/>
        </p:nvGrpSpPr>
        <p:grpSpPr>
          <a:xfrm>
            <a:off x="6096000" y="3437337"/>
            <a:ext cx="2300658" cy="816770"/>
            <a:chOff x="4572000" y="3429000"/>
            <a:chExt cx="2300658" cy="816770"/>
          </a:xfrm>
        </p:grpSpPr>
        <p:cxnSp>
          <p:nvCxnSpPr>
            <p:cNvPr id="20" name="Straight Connector 19">
              <a:extLst>
                <a:ext uri="{FF2B5EF4-FFF2-40B4-BE49-F238E27FC236}">
                  <a16:creationId xmlns:a16="http://schemas.microsoft.com/office/drawing/2014/main" id="{F6D04223-DFC1-4760-9482-1260A7DD50E8}"/>
                </a:ext>
              </a:extLst>
            </p:cNvPr>
            <p:cNvCxnSpPr/>
            <p:nvPr/>
          </p:nvCxnSpPr>
          <p:spPr bwMode="auto">
            <a:xfrm>
              <a:off x="4572000"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B47B4C0E-F643-4D1D-8313-178598CD3BC2}"/>
                </a:ext>
              </a:extLst>
            </p:cNvPr>
            <p:cNvCxnSpPr/>
            <p:nvPr/>
          </p:nvCxnSpPr>
          <p:spPr bwMode="auto">
            <a:xfrm>
              <a:off x="5338886"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0794F1C7-1D0E-46F4-B93A-8B9C272B5B15}"/>
                </a:ext>
              </a:extLst>
            </p:cNvPr>
            <p:cNvCxnSpPr/>
            <p:nvPr/>
          </p:nvCxnSpPr>
          <p:spPr bwMode="auto">
            <a:xfrm>
              <a:off x="6105772"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641F327A-DC99-4409-96C8-DF35AC26C5E2}"/>
                </a:ext>
              </a:extLst>
            </p:cNvPr>
            <p:cNvCxnSpPr/>
            <p:nvPr/>
          </p:nvCxnSpPr>
          <p:spPr bwMode="auto">
            <a:xfrm>
              <a:off x="687265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 name="Picture 27">
            <a:extLst>
              <a:ext uri="{FF2B5EF4-FFF2-40B4-BE49-F238E27FC236}">
                <a16:creationId xmlns:a16="http://schemas.microsoft.com/office/drawing/2014/main" id="{D6633A78-7747-411E-8625-CF830EAF5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368" y="3504108"/>
            <a:ext cx="2222100" cy="680845"/>
          </a:xfrm>
          <a:prstGeom prst="rect">
            <a:avLst/>
          </a:prstGeom>
        </p:spPr>
      </p:pic>
      <p:pic>
        <p:nvPicPr>
          <p:cNvPr id="30" name="Picture 29">
            <a:extLst>
              <a:ext uri="{FF2B5EF4-FFF2-40B4-BE49-F238E27FC236}">
                <a16:creationId xmlns:a16="http://schemas.microsoft.com/office/drawing/2014/main" id="{73830B40-9627-44B1-A8E6-D0DC350B5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239" y="2667958"/>
            <a:ext cx="5933079" cy="748181"/>
          </a:xfrm>
          <a:prstGeom prst="rect">
            <a:avLst/>
          </a:prstGeom>
        </p:spPr>
      </p:pic>
    </p:spTree>
    <p:extLst>
      <p:ext uri="{BB962C8B-B14F-4D97-AF65-F5344CB8AC3E}">
        <p14:creationId xmlns:p14="http://schemas.microsoft.com/office/powerpoint/2010/main" val="14015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3" name="Rectangle 2">
            <a:extLst>
              <a:ext uri="{FF2B5EF4-FFF2-40B4-BE49-F238E27FC236}">
                <a16:creationId xmlns:a16="http://schemas.microsoft.com/office/drawing/2014/main" id="{C36BAFF4-6F48-4F4C-A7DE-3D884C457D0A}"/>
              </a:ext>
            </a:extLst>
          </p:cNvPr>
          <p:cNvSpPr/>
          <p:nvPr/>
        </p:nvSpPr>
        <p:spPr bwMode="auto">
          <a:xfrm>
            <a:off x="3030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Rectangle 3">
            <a:extLst>
              <a:ext uri="{FF2B5EF4-FFF2-40B4-BE49-F238E27FC236}">
                <a16:creationId xmlns:a16="http://schemas.microsoft.com/office/drawing/2014/main" id="{4669BB94-9D78-48A6-B68C-A93C61700958}"/>
              </a:ext>
            </a:extLst>
          </p:cNvPr>
          <p:cNvSpPr/>
          <p:nvPr/>
        </p:nvSpPr>
        <p:spPr bwMode="auto">
          <a:xfrm>
            <a:off x="3028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5006A2D0-93AE-45D8-9A41-30CDD6311B87}"/>
              </a:ext>
            </a:extLst>
          </p:cNvPr>
          <p:cNvSpPr/>
          <p:nvPr/>
        </p:nvSpPr>
        <p:spPr bwMode="auto">
          <a:xfrm>
            <a:off x="5326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nvGrpSpPr>
          <p:cNvPr id="6" name="Group 5">
            <a:extLst>
              <a:ext uri="{FF2B5EF4-FFF2-40B4-BE49-F238E27FC236}">
                <a16:creationId xmlns:a16="http://schemas.microsoft.com/office/drawing/2014/main" id="{22464461-87EB-4CB3-83E4-6CF4A0242B2B}"/>
              </a:ext>
            </a:extLst>
          </p:cNvPr>
          <p:cNvGrpSpPr/>
          <p:nvPr/>
        </p:nvGrpSpPr>
        <p:grpSpPr>
          <a:xfrm>
            <a:off x="3795342" y="2640806"/>
            <a:ext cx="4601316" cy="802482"/>
            <a:chOff x="2271342" y="2640806"/>
            <a:chExt cx="4601316" cy="802482"/>
          </a:xfrm>
        </p:grpSpPr>
        <p:cxnSp>
          <p:nvCxnSpPr>
            <p:cNvPr id="7" name="Straight Connector 6">
              <a:extLst>
                <a:ext uri="{FF2B5EF4-FFF2-40B4-BE49-F238E27FC236}">
                  <a16:creationId xmlns:a16="http://schemas.microsoft.com/office/drawing/2014/main" id="{B0454AA2-1678-4C5D-95BC-F350028B49E2}"/>
                </a:ext>
              </a:extLst>
            </p:cNvPr>
            <p:cNvCxnSpPr/>
            <p:nvPr/>
          </p:nvCxnSpPr>
          <p:spPr bwMode="auto">
            <a:xfrm>
              <a:off x="227134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CBE7D377-0EF4-4BC9-B055-4CD1447620BD}"/>
                </a:ext>
              </a:extLst>
            </p:cNvPr>
            <p:cNvCxnSpPr/>
            <p:nvPr/>
          </p:nvCxnSpPr>
          <p:spPr bwMode="auto">
            <a:xfrm>
              <a:off x="303822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BC4C634F-FA6C-419B-B5D2-13C7FB21DE48}"/>
                </a:ext>
              </a:extLst>
            </p:cNvPr>
            <p:cNvCxnSpPr/>
            <p:nvPr/>
          </p:nvCxnSpPr>
          <p:spPr bwMode="auto">
            <a:xfrm>
              <a:off x="3805114"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2F22360D-E5BE-4791-B29E-B36DA33C358E}"/>
                </a:ext>
              </a:extLst>
            </p:cNvPr>
            <p:cNvCxnSpPr/>
            <p:nvPr/>
          </p:nvCxnSpPr>
          <p:spPr bwMode="auto">
            <a:xfrm>
              <a:off x="4572000"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DBCC49E3-41D0-404B-A76D-1431E4931191}"/>
                </a:ext>
              </a:extLst>
            </p:cNvPr>
            <p:cNvCxnSpPr/>
            <p:nvPr/>
          </p:nvCxnSpPr>
          <p:spPr bwMode="auto">
            <a:xfrm>
              <a:off x="5338886"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8A70A3D0-46C7-4FDD-B18E-1E6F17579C72}"/>
                </a:ext>
              </a:extLst>
            </p:cNvPr>
            <p:cNvCxnSpPr/>
            <p:nvPr/>
          </p:nvCxnSpPr>
          <p:spPr bwMode="auto">
            <a:xfrm>
              <a:off x="6105772"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169DEAC5-1CC4-44C7-9E88-B0A9B10D9C7F}"/>
                </a:ext>
              </a:extLst>
            </p:cNvPr>
            <p:cNvCxnSpPr/>
            <p:nvPr/>
          </p:nvCxnSpPr>
          <p:spPr bwMode="auto">
            <a:xfrm>
              <a:off x="6872658" y="2640806"/>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a:extLst>
              <a:ext uri="{FF2B5EF4-FFF2-40B4-BE49-F238E27FC236}">
                <a16:creationId xmlns:a16="http://schemas.microsoft.com/office/drawing/2014/main" id="{E60C00CA-DF88-48CC-8C0D-FF8929E94A26}"/>
              </a:ext>
            </a:extLst>
          </p:cNvPr>
          <p:cNvGrpSpPr/>
          <p:nvPr/>
        </p:nvGrpSpPr>
        <p:grpSpPr>
          <a:xfrm>
            <a:off x="3798077" y="3443288"/>
            <a:ext cx="766886" cy="802482"/>
            <a:chOff x="2271342" y="3443288"/>
            <a:chExt cx="766886" cy="802482"/>
          </a:xfrm>
        </p:grpSpPr>
        <p:cxnSp>
          <p:nvCxnSpPr>
            <p:cNvPr id="15" name="Straight Connector 14">
              <a:extLst>
                <a:ext uri="{FF2B5EF4-FFF2-40B4-BE49-F238E27FC236}">
                  <a16:creationId xmlns:a16="http://schemas.microsoft.com/office/drawing/2014/main" id="{10DA6F71-BED5-4F16-A52D-07ACCEB2C7E9}"/>
                </a:ext>
              </a:extLst>
            </p:cNvPr>
            <p:cNvCxnSpPr/>
            <p:nvPr/>
          </p:nvCxnSpPr>
          <p:spPr bwMode="auto">
            <a:xfrm>
              <a:off x="2271342"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12C7B5A1-336D-40D5-80C8-E6F407DBA297}"/>
                </a:ext>
              </a:extLst>
            </p:cNvPr>
            <p:cNvCxnSpPr/>
            <p:nvPr/>
          </p:nvCxnSpPr>
          <p:spPr bwMode="auto">
            <a:xfrm>
              <a:off x="303822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 16">
            <a:extLst>
              <a:ext uri="{FF2B5EF4-FFF2-40B4-BE49-F238E27FC236}">
                <a16:creationId xmlns:a16="http://schemas.microsoft.com/office/drawing/2014/main" id="{1FF9A174-9390-4DD0-821E-08897D73F66A}"/>
              </a:ext>
            </a:extLst>
          </p:cNvPr>
          <p:cNvGrpSpPr/>
          <p:nvPr/>
        </p:nvGrpSpPr>
        <p:grpSpPr>
          <a:xfrm>
            <a:off x="6096000" y="3438528"/>
            <a:ext cx="2300658" cy="816770"/>
            <a:chOff x="4572000" y="3429000"/>
            <a:chExt cx="2300658" cy="816770"/>
          </a:xfrm>
        </p:grpSpPr>
        <p:cxnSp>
          <p:nvCxnSpPr>
            <p:cNvPr id="18" name="Straight Connector 17">
              <a:extLst>
                <a:ext uri="{FF2B5EF4-FFF2-40B4-BE49-F238E27FC236}">
                  <a16:creationId xmlns:a16="http://schemas.microsoft.com/office/drawing/2014/main" id="{EDDE7EBF-F288-41A0-AC86-7B4C94414D2F}"/>
                </a:ext>
              </a:extLst>
            </p:cNvPr>
            <p:cNvCxnSpPr/>
            <p:nvPr/>
          </p:nvCxnSpPr>
          <p:spPr bwMode="auto">
            <a:xfrm>
              <a:off x="4572000"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D7EFD142-6A76-4254-8E95-92920C4BE6B3}"/>
                </a:ext>
              </a:extLst>
            </p:cNvPr>
            <p:cNvCxnSpPr/>
            <p:nvPr/>
          </p:nvCxnSpPr>
          <p:spPr bwMode="auto">
            <a:xfrm>
              <a:off x="5338886"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DD321998-63BF-407A-B24E-CA0A5233020C}"/>
                </a:ext>
              </a:extLst>
            </p:cNvPr>
            <p:cNvCxnSpPr/>
            <p:nvPr/>
          </p:nvCxnSpPr>
          <p:spPr bwMode="auto">
            <a:xfrm>
              <a:off x="6105772" y="3429000"/>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F1398266-55D9-4709-BFD4-50F11DA6420C}"/>
                </a:ext>
              </a:extLst>
            </p:cNvPr>
            <p:cNvCxnSpPr/>
            <p:nvPr/>
          </p:nvCxnSpPr>
          <p:spPr bwMode="auto">
            <a:xfrm>
              <a:off x="6872658" y="3443288"/>
              <a:ext cx="0" cy="802482"/>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Picture 21">
            <a:extLst>
              <a:ext uri="{FF2B5EF4-FFF2-40B4-BE49-F238E27FC236}">
                <a16:creationId xmlns:a16="http://schemas.microsoft.com/office/drawing/2014/main" id="{DB25A316-C870-4A0B-9283-9C8806C8C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368" y="3504108"/>
            <a:ext cx="2222100" cy="680845"/>
          </a:xfrm>
          <a:prstGeom prst="rect">
            <a:avLst/>
          </a:prstGeom>
        </p:spPr>
      </p:pic>
      <p:pic>
        <p:nvPicPr>
          <p:cNvPr id="23" name="Picture 22">
            <a:extLst>
              <a:ext uri="{FF2B5EF4-FFF2-40B4-BE49-F238E27FC236}">
                <a16:creationId xmlns:a16="http://schemas.microsoft.com/office/drawing/2014/main" id="{8CCEC6B5-E073-4A30-A49A-7073A56D2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239" y="2667958"/>
            <a:ext cx="5933079" cy="748181"/>
          </a:xfrm>
          <a:prstGeom prst="rect">
            <a:avLst/>
          </a:prstGeom>
        </p:spPr>
      </p:pic>
      <p:sp>
        <p:nvSpPr>
          <p:cNvPr id="24" name="TextBox 23">
            <a:extLst>
              <a:ext uri="{FF2B5EF4-FFF2-40B4-BE49-F238E27FC236}">
                <a16:creationId xmlns:a16="http://schemas.microsoft.com/office/drawing/2014/main" id="{83F5F5EE-C62C-4E05-A6EC-77CC728BC218}"/>
              </a:ext>
            </a:extLst>
          </p:cNvPr>
          <p:cNvSpPr txBox="1"/>
          <p:nvPr/>
        </p:nvSpPr>
        <p:spPr bwMode="auto">
          <a:xfrm>
            <a:off x="5912279" y="281121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5" name="TextBox 24">
            <a:extLst>
              <a:ext uri="{FF2B5EF4-FFF2-40B4-BE49-F238E27FC236}">
                <a16:creationId xmlns:a16="http://schemas.microsoft.com/office/drawing/2014/main" id="{47F27177-3208-4A4E-8C6E-32AE5B821BCC}"/>
              </a:ext>
            </a:extLst>
          </p:cNvPr>
          <p:cNvSpPr txBox="1"/>
          <p:nvPr/>
        </p:nvSpPr>
        <p:spPr bwMode="auto">
          <a:xfrm>
            <a:off x="3996920" y="361369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6" name="Right Brace 25">
            <a:extLst>
              <a:ext uri="{FF2B5EF4-FFF2-40B4-BE49-F238E27FC236}">
                <a16:creationId xmlns:a16="http://schemas.microsoft.com/office/drawing/2014/main" id="{1192DF95-CDF1-476A-AB63-76226A0E086F}"/>
              </a:ext>
            </a:extLst>
          </p:cNvPr>
          <p:cNvSpPr/>
          <p:nvPr/>
        </p:nvSpPr>
        <p:spPr bwMode="auto">
          <a:xfrm rot="5400000">
            <a:off x="7047190" y="2666793"/>
            <a:ext cx="386714" cy="382833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TextBox 26">
            <a:extLst>
              <a:ext uri="{FF2B5EF4-FFF2-40B4-BE49-F238E27FC236}">
                <a16:creationId xmlns:a16="http://schemas.microsoft.com/office/drawing/2014/main" id="{8411AA74-44DF-4693-BCF1-4E3D487895DB}"/>
              </a:ext>
            </a:extLst>
          </p:cNvPr>
          <p:cNvSpPr txBox="1"/>
          <p:nvPr/>
        </p:nvSpPr>
        <p:spPr bwMode="auto">
          <a:xfrm>
            <a:off x="7062453" y="480290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787DC90C-5FC7-4A73-9A92-F9C0CF3899A4}"/>
              </a:ext>
            </a:extLst>
          </p:cNvPr>
          <p:cNvSpPr txBox="1"/>
          <p:nvPr/>
        </p:nvSpPr>
        <p:spPr bwMode="auto">
          <a:xfrm>
            <a:off x="5401739" y="545409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 3 = 5</a:t>
            </a:r>
          </a:p>
        </p:txBody>
      </p:sp>
    </p:spTree>
    <p:extLst>
      <p:ext uri="{BB962C8B-B14F-4D97-AF65-F5344CB8AC3E}">
        <p14:creationId xmlns:p14="http://schemas.microsoft.com/office/powerpoint/2010/main" val="382808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25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5" grpId="0"/>
      <p:bldP spid="26" grpId="0" animBg="1"/>
      <p:bldP spid="27" grpId="0"/>
      <p:bldP spid="2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2:1</a:t>
            </a:r>
          </a:p>
        </p:txBody>
      </p:sp>
      <p:sp>
        <p:nvSpPr>
          <p:cNvPr id="3" name="Rectangle 2">
            <a:extLst>
              <a:ext uri="{FF2B5EF4-FFF2-40B4-BE49-F238E27FC236}">
                <a16:creationId xmlns:a16="http://schemas.microsoft.com/office/drawing/2014/main" id="{D59C7498-F2DF-43BD-A7D3-2910C8CE4CE3}"/>
              </a:ext>
            </a:extLst>
          </p:cNvPr>
          <p:cNvSpPr/>
          <p:nvPr/>
        </p:nvSpPr>
        <p:spPr bwMode="auto">
          <a:xfrm>
            <a:off x="3030838" y="2640806"/>
            <a:ext cx="6123878"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 name="Rectangle 3">
            <a:extLst>
              <a:ext uri="{FF2B5EF4-FFF2-40B4-BE49-F238E27FC236}">
                <a16:creationId xmlns:a16="http://schemas.microsoft.com/office/drawing/2014/main" id="{99B3D55E-656D-439C-9589-847A79317CBE}"/>
              </a:ext>
            </a:extLst>
          </p:cNvPr>
          <p:cNvSpPr/>
          <p:nvPr/>
        </p:nvSpPr>
        <p:spPr bwMode="auto">
          <a:xfrm>
            <a:off x="3028456" y="3443288"/>
            <a:ext cx="2297924"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3BCBDC43-CB29-4F03-B615-015341C26561}"/>
              </a:ext>
            </a:extLst>
          </p:cNvPr>
          <p:cNvSpPr/>
          <p:nvPr/>
        </p:nvSpPr>
        <p:spPr bwMode="auto">
          <a:xfrm>
            <a:off x="5326380" y="3443288"/>
            <a:ext cx="3828336"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TextBox 23">
            <a:extLst>
              <a:ext uri="{FF2B5EF4-FFF2-40B4-BE49-F238E27FC236}">
                <a16:creationId xmlns:a16="http://schemas.microsoft.com/office/drawing/2014/main" id="{C5F33376-0ADD-413E-814C-F087A19750B8}"/>
              </a:ext>
            </a:extLst>
          </p:cNvPr>
          <p:cNvSpPr txBox="1"/>
          <p:nvPr/>
        </p:nvSpPr>
        <p:spPr bwMode="auto">
          <a:xfrm>
            <a:off x="5912279" y="2811216"/>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5" name="TextBox 24">
            <a:extLst>
              <a:ext uri="{FF2B5EF4-FFF2-40B4-BE49-F238E27FC236}">
                <a16:creationId xmlns:a16="http://schemas.microsoft.com/office/drawing/2014/main" id="{DCF5F7F2-DA04-44CC-A1F5-6E502856C761}"/>
              </a:ext>
            </a:extLst>
          </p:cNvPr>
          <p:cNvSpPr txBox="1"/>
          <p:nvPr/>
        </p:nvSpPr>
        <p:spPr bwMode="auto">
          <a:xfrm>
            <a:off x="3996920" y="361369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6" name="Right Brace 25">
            <a:extLst>
              <a:ext uri="{FF2B5EF4-FFF2-40B4-BE49-F238E27FC236}">
                <a16:creationId xmlns:a16="http://schemas.microsoft.com/office/drawing/2014/main" id="{77A30F48-A3E8-49C7-A7BD-68164A1DAAE3}"/>
              </a:ext>
            </a:extLst>
          </p:cNvPr>
          <p:cNvSpPr/>
          <p:nvPr/>
        </p:nvSpPr>
        <p:spPr bwMode="auto">
          <a:xfrm rot="5400000">
            <a:off x="7047190" y="2666793"/>
            <a:ext cx="386714" cy="3828335"/>
          </a:xfrm>
          <a:prstGeom prst="rightBrace">
            <a:avLst>
              <a:gd name="adj1" fmla="val 50125"/>
              <a:gd name="adj2" fmla="val 50000"/>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TextBox 26">
            <a:extLst>
              <a:ext uri="{FF2B5EF4-FFF2-40B4-BE49-F238E27FC236}">
                <a16:creationId xmlns:a16="http://schemas.microsoft.com/office/drawing/2014/main" id="{FD5FF98D-212A-4B0B-B8E9-A87F63183FFE}"/>
              </a:ext>
            </a:extLst>
          </p:cNvPr>
          <p:cNvSpPr txBox="1"/>
          <p:nvPr/>
        </p:nvSpPr>
        <p:spPr bwMode="auto">
          <a:xfrm>
            <a:off x="7062453" y="480290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724B770B-6CF2-4013-9D66-053DA8A27BB1}"/>
              </a:ext>
            </a:extLst>
          </p:cNvPr>
          <p:cNvSpPr txBox="1"/>
          <p:nvPr/>
        </p:nvSpPr>
        <p:spPr bwMode="auto">
          <a:xfrm>
            <a:off x="5401739" y="5454095"/>
            <a:ext cx="13885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 3 = 5</a:t>
            </a:r>
          </a:p>
        </p:txBody>
      </p:sp>
      <p:sp>
        <p:nvSpPr>
          <p:cNvPr id="29" name="TextBox 28">
            <a:extLst>
              <a:ext uri="{FF2B5EF4-FFF2-40B4-BE49-F238E27FC236}">
                <a16:creationId xmlns:a16="http://schemas.microsoft.com/office/drawing/2014/main" id="{6B013CF2-2B77-4FFE-8F24-423381B9A9F1}"/>
              </a:ext>
            </a:extLst>
          </p:cNvPr>
          <p:cNvSpPr txBox="1"/>
          <p:nvPr/>
        </p:nvSpPr>
        <p:spPr bwMode="auto">
          <a:xfrm>
            <a:off x="7060050" y="361369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6327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7" grpId="0"/>
      <p:bldP spid="2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1.12 Subtraction as difference </a:t>
            </a:r>
            <a:r>
              <a:rPr lang="en-US" dirty="0"/>
              <a:t>– step 2:2</a:t>
            </a:r>
          </a:p>
        </p:txBody>
      </p:sp>
      <p:sp>
        <p:nvSpPr>
          <p:cNvPr id="5" name="Rectangle 4">
            <a:extLst>
              <a:ext uri="{FF2B5EF4-FFF2-40B4-BE49-F238E27FC236}">
                <a16:creationId xmlns:a16="http://schemas.microsoft.com/office/drawing/2014/main" id="{154A1E6D-A0EB-47DA-8A52-68139C5267FD}"/>
              </a:ext>
            </a:extLst>
          </p:cNvPr>
          <p:cNvSpPr/>
          <p:nvPr/>
        </p:nvSpPr>
        <p:spPr bwMode="auto">
          <a:xfrm>
            <a:off x="4391809" y="3730626"/>
            <a:ext cx="602466" cy="1805753"/>
          </a:xfrm>
          <a:prstGeom prst="rect">
            <a:avLst/>
          </a:prstGeom>
          <a:solidFill>
            <a:srgbClr val="B1C544"/>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6" name="Rectangle 5">
            <a:extLst>
              <a:ext uri="{FF2B5EF4-FFF2-40B4-BE49-F238E27FC236}">
                <a16:creationId xmlns:a16="http://schemas.microsoft.com/office/drawing/2014/main" id="{EF888C16-9602-48AE-802A-BFC4202A1E87}"/>
              </a:ext>
            </a:extLst>
          </p:cNvPr>
          <p:cNvSpPr/>
          <p:nvPr/>
        </p:nvSpPr>
        <p:spPr bwMode="auto">
          <a:xfrm>
            <a:off x="4994275" y="3730627"/>
            <a:ext cx="602466" cy="1202133"/>
          </a:xfrm>
          <a:prstGeom prst="rect">
            <a:avLst/>
          </a:prstGeom>
          <a:solidFill>
            <a:srgbClr val="B81A4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B9D7A62E-A221-4941-8F7C-59354170DC3A}"/>
              </a:ext>
            </a:extLst>
          </p:cNvPr>
          <p:cNvSpPr/>
          <p:nvPr/>
        </p:nvSpPr>
        <p:spPr bwMode="auto">
          <a:xfrm>
            <a:off x="4994275" y="4932760"/>
            <a:ext cx="602466" cy="603619"/>
          </a:xfrm>
          <a:prstGeom prst="rect">
            <a:avLst/>
          </a:prstGeom>
          <a:solidFill>
            <a:srgbClr val="F8F4DE"/>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C9A08252-B770-4363-8533-82821A5D9C3F}"/>
              </a:ext>
            </a:extLst>
          </p:cNvPr>
          <p:cNvSpPr/>
          <p:nvPr/>
        </p:nvSpPr>
        <p:spPr bwMode="auto">
          <a:xfrm>
            <a:off x="6595259" y="1325196"/>
            <a:ext cx="602466" cy="4207608"/>
          </a:xfrm>
          <a:prstGeom prst="rect">
            <a:avLst/>
          </a:prstGeom>
          <a:solidFill>
            <a:srgbClr val="4D4543"/>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BAEE9704-9223-4EF7-812C-261F391A44A2}"/>
              </a:ext>
            </a:extLst>
          </p:cNvPr>
          <p:cNvSpPr/>
          <p:nvPr/>
        </p:nvSpPr>
        <p:spPr bwMode="auto">
          <a:xfrm>
            <a:off x="7197725" y="2530078"/>
            <a:ext cx="602466" cy="3002726"/>
          </a:xfrm>
          <a:prstGeom prst="rect">
            <a:avLst/>
          </a:prstGeom>
          <a:solidFill>
            <a:srgbClr val="EDE359"/>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6C7701CE-6607-469D-934E-BC3476D3952C}"/>
              </a:ext>
            </a:extLst>
          </p:cNvPr>
          <p:cNvSpPr/>
          <p:nvPr/>
        </p:nvSpPr>
        <p:spPr bwMode="auto">
          <a:xfrm>
            <a:off x="7197725" y="1325196"/>
            <a:ext cx="602466" cy="1204882"/>
          </a:xfrm>
          <a:prstGeom prst="rect">
            <a:avLst/>
          </a:prstGeom>
          <a:solidFill>
            <a:srgbClr val="B81A4D"/>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4490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1000" tmFilter="0, 0; .2, .5; .8, .5; 1, 0"/>
                                        <p:tgtEl>
                                          <p:spTgt spid="6"/>
                                        </p:tgtEl>
                                      </p:cBhvr>
                                    </p:animEffect>
                                    <p:animScale>
                                      <p:cBhvr>
                                        <p:cTn id="17" dur="50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1" nodeType="clickEffect">
                                  <p:stCondLst>
                                    <p:cond delay="0"/>
                                  </p:stCondLst>
                                  <p:childTnLst>
                                    <p:animEffect transition="out" filter="fade">
                                      <p:cBhvr>
                                        <p:cTn id="36" dur="1000" tmFilter="0, 0; .2, .5; .8, .5; 1, 0"/>
                                        <p:tgtEl>
                                          <p:spTgt spid="10"/>
                                        </p:tgtEl>
                                      </p:cBhvr>
                                    </p:animEffect>
                                    <p:animScale>
                                      <p:cBhvr>
                                        <p:cTn id="37" dur="500" autoRev="1" fill="hold"/>
                                        <p:tgtEl>
                                          <p:spTgt spid="1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2" nodeType="clickEffect">
                                  <p:stCondLst>
                                    <p:cond delay="0"/>
                                  </p:stCondLst>
                                  <p:childTnLst>
                                    <p:animEffect transition="out" filter="fade">
                                      <p:cBhvr>
                                        <p:cTn id="41" dur="1000" tmFilter="0, 0; .2, .5; .8, .5; 1, 0"/>
                                        <p:tgtEl>
                                          <p:spTgt spid="6"/>
                                        </p:tgtEl>
                                      </p:cBhvr>
                                    </p:animEffect>
                                    <p:animScale>
                                      <p:cBhvr>
                                        <p:cTn id="42" dur="500" autoRev="1" fill="hold"/>
                                        <p:tgtEl>
                                          <p:spTgt spid="6"/>
                                        </p:tgtEl>
                                      </p:cBhvr>
                                      <p:by x="105000" y="105000"/>
                                    </p:animScale>
                                  </p:childTnLst>
                                </p:cTn>
                              </p:par>
                              <p:par>
                                <p:cTn id="43" presetID="26" presetClass="emph" presetSubtype="0" fill="hold" grpId="2" nodeType="withEffect">
                                  <p:stCondLst>
                                    <p:cond delay="0"/>
                                  </p:stCondLst>
                                  <p:childTnLst>
                                    <p:animEffect transition="out" filter="fade">
                                      <p:cBhvr>
                                        <p:cTn id="44" dur="1000" tmFilter="0, 0; .2, .5; .8, .5; 1, 0"/>
                                        <p:tgtEl>
                                          <p:spTgt spid="10"/>
                                        </p:tgtEl>
                                      </p:cBhvr>
                                    </p:animEffect>
                                    <p:animScale>
                                      <p:cBhvr>
                                        <p:cTn id="45"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8" grpId="0" animBg="1"/>
      <p:bldP spid="9" grpId="0" animBg="1"/>
      <p:bldP spid="10" grpId="0" animBg="1"/>
      <p:bldP spid="10" grpId="1" animBg="1"/>
      <p:bldP spid="10" grpId="2"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93C5771-5052-438E-8422-043E53C7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870" y="4672076"/>
            <a:ext cx="920263" cy="508763"/>
          </a:xfrm>
          <a:prstGeom prst="rect">
            <a:avLst/>
          </a:prstGeom>
        </p:spPr>
      </p:pic>
      <p:pic>
        <p:nvPicPr>
          <p:cNvPr id="15" name="Picture 14">
            <a:extLst>
              <a:ext uri="{FF2B5EF4-FFF2-40B4-BE49-F238E27FC236}">
                <a16:creationId xmlns:a16="http://schemas.microsoft.com/office/drawing/2014/main" id="{3C2BC9A2-0B03-4BF0-B9C5-835E56416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870" y="4174032"/>
            <a:ext cx="920263" cy="508763"/>
          </a:xfrm>
          <a:prstGeom prst="rect">
            <a:avLst/>
          </a:prstGeom>
        </p:spPr>
      </p:pic>
      <p:pic>
        <p:nvPicPr>
          <p:cNvPr id="13" name="Picture 12">
            <a:extLst>
              <a:ext uri="{FF2B5EF4-FFF2-40B4-BE49-F238E27FC236}">
                <a16:creationId xmlns:a16="http://schemas.microsoft.com/office/drawing/2014/main" id="{AC78B853-5F00-4E52-822E-358679DD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870" y="3677788"/>
            <a:ext cx="920263" cy="508763"/>
          </a:xfrm>
          <a:prstGeom prst="rect">
            <a:avLst/>
          </a:prstGeom>
        </p:spPr>
      </p:pic>
      <p:sp>
        <p:nvSpPr>
          <p:cNvPr id="2" name="Text Placeholder 1"/>
          <p:cNvSpPr>
            <a:spLocks noGrp="1"/>
          </p:cNvSpPr>
          <p:nvPr>
            <p:ph type="body" sz="quarter" idx="11"/>
          </p:nvPr>
        </p:nvSpPr>
        <p:spPr/>
        <p:txBody>
          <a:bodyPr/>
          <a:lstStyle/>
          <a:p>
            <a:r>
              <a:rPr lang="en-GB" dirty="0"/>
              <a:t>1.12 Subtraction as difference </a:t>
            </a:r>
            <a:r>
              <a:rPr lang="en-US" dirty="0"/>
              <a:t>– step 2:3</a:t>
            </a:r>
          </a:p>
        </p:txBody>
      </p:sp>
      <p:pic>
        <p:nvPicPr>
          <p:cNvPr id="6" name="Picture 5">
            <a:extLst>
              <a:ext uri="{FF2B5EF4-FFF2-40B4-BE49-F238E27FC236}">
                <a16:creationId xmlns:a16="http://schemas.microsoft.com/office/drawing/2014/main" id="{2FE783E0-C7B1-4A34-BF1C-9151F0B5B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870" y="1693220"/>
            <a:ext cx="920263" cy="1997645"/>
          </a:xfrm>
          <a:prstGeom prst="rect">
            <a:avLst/>
          </a:prstGeom>
        </p:spPr>
      </p:pic>
      <p:sp>
        <p:nvSpPr>
          <p:cNvPr id="9" name="TextBox 8">
            <a:extLst>
              <a:ext uri="{FF2B5EF4-FFF2-40B4-BE49-F238E27FC236}">
                <a16:creationId xmlns:a16="http://schemas.microsoft.com/office/drawing/2014/main" id="{F2B09088-23E2-4070-B832-EEFB83E628DE}"/>
              </a:ext>
            </a:extLst>
          </p:cNvPr>
          <p:cNvSpPr txBox="1"/>
          <p:nvPr/>
        </p:nvSpPr>
        <p:spPr bwMode="auto">
          <a:xfrm>
            <a:off x="5401740" y="5549345"/>
            <a:ext cx="6206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b="1" dirty="0">
                <a:solidFill>
                  <a:srgbClr val="000000"/>
                </a:solidFill>
                <a:latin typeface="Myriad Pro Semibold" charset="0"/>
                <a:ea typeface="Myriad Pro Semibold" charset="0"/>
                <a:cs typeface="Myriad Pro Semibold" charset="0"/>
              </a:rPr>
              <a:t>3</a:t>
            </a:r>
            <a:r>
              <a:rPr lang="en-GB" sz="2400" dirty="0">
                <a:solidFill>
                  <a:srgbClr val="000000"/>
                </a:solidFill>
                <a:latin typeface="Myriad Pro Semibold" charset="0"/>
                <a:ea typeface="Myriad Pro Semibold" charset="0"/>
                <a:cs typeface="Myriad Pro Semibold" charset="0"/>
              </a:rPr>
              <a:t> =</a:t>
            </a:r>
          </a:p>
        </p:txBody>
      </p:sp>
      <p:sp>
        <p:nvSpPr>
          <p:cNvPr id="14" name="TextBox 13">
            <a:extLst>
              <a:ext uri="{FF2B5EF4-FFF2-40B4-BE49-F238E27FC236}">
                <a16:creationId xmlns:a16="http://schemas.microsoft.com/office/drawing/2014/main" id="{ED56FE9E-5EC5-4DC9-929E-CF8724E5D832}"/>
              </a:ext>
            </a:extLst>
          </p:cNvPr>
          <p:cNvSpPr txBox="1"/>
          <p:nvPr/>
        </p:nvSpPr>
        <p:spPr bwMode="auto">
          <a:xfrm>
            <a:off x="5939548" y="5549345"/>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 2</a:t>
            </a:r>
          </a:p>
        </p:txBody>
      </p:sp>
      <p:sp>
        <p:nvSpPr>
          <p:cNvPr id="16" name="TextBox 15">
            <a:extLst>
              <a:ext uri="{FF2B5EF4-FFF2-40B4-BE49-F238E27FC236}">
                <a16:creationId xmlns:a16="http://schemas.microsoft.com/office/drawing/2014/main" id="{F26CB04A-8FD0-4D92-B862-499BE6DCFF15}"/>
              </a:ext>
            </a:extLst>
          </p:cNvPr>
          <p:cNvSpPr txBox="1"/>
          <p:nvPr/>
        </p:nvSpPr>
        <p:spPr bwMode="auto">
          <a:xfrm>
            <a:off x="5939548" y="5549345"/>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 3</a:t>
            </a:r>
          </a:p>
        </p:txBody>
      </p:sp>
      <p:sp>
        <p:nvSpPr>
          <p:cNvPr id="18" name="TextBox 17">
            <a:extLst>
              <a:ext uri="{FF2B5EF4-FFF2-40B4-BE49-F238E27FC236}">
                <a16:creationId xmlns:a16="http://schemas.microsoft.com/office/drawing/2014/main" id="{C10B15D4-1F38-44B2-A9B8-7A56A95DDA56}"/>
              </a:ext>
            </a:extLst>
          </p:cNvPr>
          <p:cNvSpPr txBox="1"/>
          <p:nvPr/>
        </p:nvSpPr>
        <p:spPr bwMode="auto">
          <a:xfrm>
            <a:off x="5939548" y="5549345"/>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 – 4</a:t>
            </a:r>
          </a:p>
        </p:txBody>
      </p:sp>
      <p:sp>
        <p:nvSpPr>
          <p:cNvPr id="11" name="TextBox 10">
            <a:extLst>
              <a:ext uri="{FF2B5EF4-FFF2-40B4-BE49-F238E27FC236}">
                <a16:creationId xmlns:a16="http://schemas.microsoft.com/office/drawing/2014/main" id="{B1D7CF87-9EDA-459A-B7AE-251FEB37B3F3}"/>
              </a:ext>
            </a:extLst>
          </p:cNvPr>
          <p:cNvSpPr txBox="1"/>
          <p:nvPr/>
        </p:nvSpPr>
        <p:spPr bwMode="auto">
          <a:xfrm>
            <a:off x="5934739" y="5549345"/>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 1</a:t>
            </a:r>
          </a:p>
        </p:txBody>
      </p:sp>
    </p:spTree>
    <p:extLst>
      <p:ext uri="{BB962C8B-B14F-4D97-AF65-F5344CB8AC3E}">
        <p14:creationId xmlns:p14="http://schemas.microsoft.com/office/powerpoint/2010/main" val="32496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ntr" presetSubtype="0" fill="hold" nodeType="with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4" grpId="1"/>
      <p:bldP spid="16" grpId="0"/>
      <p:bldP spid="16" grpId="1"/>
      <p:bldP spid="18" grpId="0"/>
      <p:bldP spid="11" grpId="0"/>
      <p:bldP spid="11"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6|2|2.3|10.2"/>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4.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 ds:uri="dc9bd944-225f-43f1-96dc-d5ee43d55d1c"/>
    <ds:schemaRef ds:uri="http://schemas.microsoft.com/office/2006/documentManagement/types"/>
    <ds:schemaRef ds:uri="http://purl.org/dc/terms/"/>
    <ds:schemaRef ds:uri="6e8f39c4-649a-4727-b531-9584b06a2d5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3281</TotalTime>
  <Words>4922</Words>
  <Application>Microsoft Office PowerPoint</Application>
  <PresentationFormat>Widescreen</PresentationFormat>
  <Paragraphs>1003</Paragraphs>
  <Slides>125</Slides>
  <Notes>80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125</vt:i4>
      </vt:variant>
    </vt:vector>
  </HeadingPairs>
  <TitlesOfParts>
    <vt:vector size="136" baseType="lpstr">
      <vt:lpstr>Akzidenz-Grotesk BQ Extended</vt:lpstr>
      <vt:lpstr>Arial</vt:lpstr>
      <vt:lpstr>Calibri</vt:lpstr>
      <vt:lpstr>Calibri Light</vt:lpstr>
      <vt:lpstr>Myriad Pro</vt:lpstr>
      <vt:lpstr>Myriad Pro Semibold</vt:lpstr>
      <vt:lpstr>Custom Design</vt:lpstr>
      <vt:lpstr>nctem1</vt:lpstr>
      <vt:lpstr>1_nctem1</vt:lpstr>
      <vt:lpstr>2_nctem1</vt:lpstr>
      <vt:lpstr>3_nctem1</vt:lpstr>
      <vt:lpstr>PowerPoint Presentation</vt:lpstr>
      <vt:lpstr>PowerPoint Presentation</vt:lpstr>
      <vt:lpstr>Contents</vt:lpstr>
      <vt:lpstr>Contents</vt:lpstr>
      <vt:lpstr>PowerPoint Presentation</vt:lpstr>
      <vt:lpstr>Year 2, Unit 2,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6</vt:lpstr>
      <vt:lpstr>PowerPoint Presentation</vt:lpstr>
      <vt:lpstr>PowerPoint Presentation</vt:lpstr>
      <vt:lpstr>PowerPoint Presentation</vt:lpstr>
      <vt:lpstr>2AS-1 Add and subtract across 10</vt:lpstr>
      <vt:lpstr>PowerPoint Presentation</vt:lpstr>
      <vt:lpstr>Year 2, Unit 2,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2AS-1 Add and subtract across 10</vt:lpstr>
      <vt:lpstr>2AS-1 Add and subtract across 10</vt:lpstr>
      <vt:lpstr>PowerPoint Presentation</vt:lpstr>
      <vt:lpstr>Year 2, Unit 2, Learning Outcome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9</vt:lpstr>
      <vt:lpstr>PowerPoint Presentation</vt:lpstr>
      <vt:lpstr>PowerPoint Presentation</vt:lpstr>
      <vt:lpstr>PowerPoint Presentation</vt:lpstr>
      <vt:lpstr>PowerPoint Presentation</vt:lpstr>
      <vt:lpstr>PowerPoint Presentation</vt:lpstr>
      <vt:lpstr>2AS-2 Solve comparative addition and difference problems</vt:lpstr>
      <vt:lpstr>2AS-2 Solve comparative addition and difference problems</vt:lpstr>
      <vt:lpstr>PowerPoint Presentation</vt:lpstr>
      <vt:lpstr>Year 2, Unit 2, Learning Outcome 10</vt:lpstr>
      <vt:lpstr>PowerPoint Presentation</vt:lpstr>
      <vt:lpstr>PowerPoint Presentation</vt:lpstr>
      <vt:lpstr>PowerPoint Presentation</vt:lpstr>
      <vt:lpstr>2AS-2 Solve comparative addition and difference problems</vt:lpstr>
      <vt:lpstr>PowerPoint Presentation</vt:lpstr>
      <vt:lpstr>Year 2, Unit 2, Learning Outcome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2, Learning Outcome 12</vt:lpstr>
      <vt:lpstr>PowerPoint Presentation</vt:lpstr>
      <vt:lpstr>PowerPoint Presentation</vt:lpstr>
      <vt:lpstr>PowerPoint Presentation</vt:lpstr>
      <vt:lpstr>PowerPoint Presentation</vt:lpstr>
      <vt:lpstr>Year 2, Unit 2, Learning Outcome 13</vt:lpstr>
      <vt:lpstr>PowerPoint Presentation</vt:lpstr>
      <vt:lpstr>2AS-2 Solve comparative addition and difference problems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131</cp:revision>
  <dcterms:created xsi:type="dcterms:W3CDTF">2021-05-07T12:27:15Z</dcterms:created>
  <dcterms:modified xsi:type="dcterms:W3CDTF">2021-09-30T11:55:28Z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